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15"/>
  </p:notesMasterIdLst>
  <p:sldIdLst>
    <p:sldId id="256" r:id="rId2"/>
    <p:sldId id="269" r:id="rId3"/>
    <p:sldId id="270" r:id="rId4"/>
    <p:sldId id="257" r:id="rId5"/>
    <p:sldId id="258" r:id="rId6"/>
    <p:sldId id="259" r:id="rId7"/>
    <p:sldId id="260" r:id="rId8"/>
    <p:sldId id="261" r:id="rId9"/>
    <p:sldId id="262" r:id="rId10"/>
    <p:sldId id="264" r:id="rId11"/>
    <p:sldId id="265" r:id="rId12"/>
    <p:sldId id="263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 snapToGrid="0" showGuides="1">
      <p:cViewPr varScale="1">
        <p:scale>
          <a:sx n="75" d="100"/>
          <a:sy n="75" d="100"/>
        </p:scale>
        <p:origin x="72" y="1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8.png"/><Relationship Id="rId7" Type="http://schemas.openxmlformats.org/officeDocument/2006/relationships/image" Target="../media/image14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10" Type="http://schemas.openxmlformats.org/officeDocument/2006/relationships/image" Target="../media/image23.svg"/><Relationship Id="rId4" Type="http://schemas.openxmlformats.org/officeDocument/2006/relationships/image" Target="../media/image19.svg"/><Relationship Id="rId9" Type="http://schemas.openxmlformats.org/officeDocument/2006/relationships/image" Target="../media/image22.pn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sv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6" Type="http://schemas.openxmlformats.org/officeDocument/2006/relationships/image" Target="../media/image29.svg"/><Relationship Id="rId5" Type="http://schemas.openxmlformats.org/officeDocument/2006/relationships/image" Target="../media/image28.png"/><Relationship Id="rId4" Type="http://schemas.openxmlformats.org/officeDocument/2006/relationships/image" Target="../media/image27.svg"/></Relationships>
</file>

<file path=ppt/diagrams/_rels/data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34.png"/><Relationship Id="rId7" Type="http://schemas.openxmlformats.org/officeDocument/2006/relationships/image" Target="../media/image20.png"/><Relationship Id="rId2" Type="http://schemas.openxmlformats.org/officeDocument/2006/relationships/image" Target="../media/image33.svg"/><Relationship Id="rId1" Type="http://schemas.openxmlformats.org/officeDocument/2006/relationships/image" Target="../media/image32.png"/><Relationship Id="rId6" Type="http://schemas.openxmlformats.org/officeDocument/2006/relationships/image" Target="../media/image37.svg"/><Relationship Id="rId5" Type="http://schemas.openxmlformats.org/officeDocument/2006/relationships/image" Target="../media/image36.png"/><Relationship Id="rId4" Type="http://schemas.openxmlformats.org/officeDocument/2006/relationships/image" Target="../media/image3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8.png"/><Relationship Id="rId7" Type="http://schemas.openxmlformats.org/officeDocument/2006/relationships/image" Target="../media/image14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10" Type="http://schemas.openxmlformats.org/officeDocument/2006/relationships/image" Target="../media/image23.svg"/><Relationship Id="rId4" Type="http://schemas.openxmlformats.org/officeDocument/2006/relationships/image" Target="../media/image19.svg"/><Relationship Id="rId9" Type="http://schemas.openxmlformats.org/officeDocument/2006/relationships/image" Target="../media/image22.pn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sv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6" Type="http://schemas.openxmlformats.org/officeDocument/2006/relationships/image" Target="../media/image29.svg"/><Relationship Id="rId5" Type="http://schemas.openxmlformats.org/officeDocument/2006/relationships/image" Target="../media/image28.png"/><Relationship Id="rId4" Type="http://schemas.openxmlformats.org/officeDocument/2006/relationships/image" Target="../media/image27.svg"/></Relationships>
</file>

<file path=ppt/diagrams/_rels/drawing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34.png"/><Relationship Id="rId7" Type="http://schemas.openxmlformats.org/officeDocument/2006/relationships/image" Target="../media/image20.png"/><Relationship Id="rId2" Type="http://schemas.openxmlformats.org/officeDocument/2006/relationships/image" Target="../media/image33.svg"/><Relationship Id="rId1" Type="http://schemas.openxmlformats.org/officeDocument/2006/relationships/image" Target="../media/image32.png"/><Relationship Id="rId6" Type="http://schemas.openxmlformats.org/officeDocument/2006/relationships/image" Target="../media/image37.svg"/><Relationship Id="rId5" Type="http://schemas.openxmlformats.org/officeDocument/2006/relationships/image" Target="../media/image36.png"/><Relationship Id="rId4" Type="http://schemas.openxmlformats.org/officeDocument/2006/relationships/image" Target="../media/image3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6DD408-DF22-4808-A3DE-49FA710D0493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7F5269CB-AB8A-469C-8F64-B64862CA4894}">
      <dgm:prSet/>
      <dgm:spPr/>
      <dgm:t>
        <a:bodyPr/>
        <a:lstStyle/>
        <a:p>
          <a:r>
            <a:rPr lang="en-US"/>
            <a:t>Collaboration between University of Shkoder &amp; Animals Need Me (ANM)</a:t>
          </a:r>
        </a:p>
      </dgm:t>
    </dgm:pt>
    <dgm:pt modelId="{104EB9C3-13A1-4376-9BFD-5C09805FF542}" type="parTrans" cxnId="{7496D16D-8EED-4944-9B30-AF934B51C693}">
      <dgm:prSet/>
      <dgm:spPr/>
      <dgm:t>
        <a:bodyPr/>
        <a:lstStyle/>
        <a:p>
          <a:endParaRPr lang="en-US"/>
        </a:p>
      </dgm:t>
    </dgm:pt>
    <dgm:pt modelId="{F623E1EA-FC9A-4684-80B0-7057FB809FD8}" type="sibTrans" cxnId="{7496D16D-8EED-4944-9B30-AF934B51C693}">
      <dgm:prSet/>
      <dgm:spPr/>
      <dgm:t>
        <a:bodyPr/>
        <a:lstStyle/>
        <a:p>
          <a:endParaRPr lang="en-US"/>
        </a:p>
      </dgm:t>
    </dgm:pt>
    <dgm:pt modelId="{03426A1A-12E3-4BB2-AA2C-008357483977}">
      <dgm:prSet/>
      <dgm:spPr/>
      <dgm:t>
        <a:bodyPr/>
        <a:lstStyle/>
        <a:p>
          <a:r>
            <a:rPr lang="en-US"/>
            <a:t>Aim: Develop a cost-effective digital shelter management system</a:t>
          </a:r>
        </a:p>
      </dgm:t>
    </dgm:pt>
    <dgm:pt modelId="{95B0CB8E-FF64-4309-8886-73CD6E6E6371}" type="parTrans" cxnId="{9581391B-4B25-4FD0-9B05-92003544F403}">
      <dgm:prSet/>
      <dgm:spPr/>
      <dgm:t>
        <a:bodyPr/>
        <a:lstStyle/>
        <a:p>
          <a:endParaRPr lang="en-US"/>
        </a:p>
      </dgm:t>
    </dgm:pt>
    <dgm:pt modelId="{04DC83D5-6DA9-4EFC-8F4F-500D3C4C0416}" type="sibTrans" cxnId="{9581391B-4B25-4FD0-9B05-92003544F403}">
      <dgm:prSet/>
      <dgm:spPr/>
      <dgm:t>
        <a:bodyPr/>
        <a:lstStyle/>
        <a:p>
          <a:endParaRPr lang="en-US"/>
        </a:p>
      </dgm:t>
    </dgm:pt>
    <dgm:pt modelId="{81E128D8-3DE4-4084-AF8E-7E15709271F7}">
      <dgm:prSet/>
      <dgm:spPr/>
      <dgm:t>
        <a:bodyPr/>
        <a:lstStyle/>
        <a:p>
          <a:r>
            <a:rPr lang="en-US"/>
            <a:t>Addressing the need for structured and centralized data management</a:t>
          </a:r>
        </a:p>
      </dgm:t>
    </dgm:pt>
    <dgm:pt modelId="{E25536AD-A0AA-4ABA-B671-5A05EC4A4FFF}" type="parTrans" cxnId="{650789AB-EB37-4EDD-A3A1-C581E6EA9C87}">
      <dgm:prSet/>
      <dgm:spPr/>
      <dgm:t>
        <a:bodyPr/>
        <a:lstStyle/>
        <a:p>
          <a:endParaRPr lang="en-US"/>
        </a:p>
      </dgm:t>
    </dgm:pt>
    <dgm:pt modelId="{7D3AE9D0-0EAD-466D-AC2A-4AE8DD038B90}" type="sibTrans" cxnId="{650789AB-EB37-4EDD-A3A1-C581E6EA9C87}">
      <dgm:prSet/>
      <dgm:spPr/>
      <dgm:t>
        <a:bodyPr/>
        <a:lstStyle/>
        <a:p>
          <a:endParaRPr lang="en-US"/>
        </a:p>
      </dgm:t>
    </dgm:pt>
    <dgm:pt modelId="{95158123-663F-48A2-A5D0-3A2F0E1AF715}" type="pres">
      <dgm:prSet presAssocID="{9E6DD408-DF22-4808-A3DE-49FA710D0493}" presName="root" presStyleCnt="0">
        <dgm:presLayoutVars>
          <dgm:dir/>
          <dgm:resizeHandles val="exact"/>
        </dgm:presLayoutVars>
      </dgm:prSet>
      <dgm:spPr/>
    </dgm:pt>
    <dgm:pt modelId="{CB46B7BE-34CE-454F-989E-48F83EDDC3D9}" type="pres">
      <dgm:prSet presAssocID="{7F5269CB-AB8A-469C-8F64-B64862CA4894}" presName="compNode" presStyleCnt="0"/>
      <dgm:spPr/>
    </dgm:pt>
    <dgm:pt modelId="{09D787C6-8D94-4907-99BD-59BAFB87E6B3}" type="pres">
      <dgm:prSet presAssocID="{7F5269CB-AB8A-469C-8F64-B64862CA4894}" presName="bgRect" presStyleLbl="bgShp" presStyleIdx="0" presStyleCnt="3"/>
      <dgm:spPr/>
    </dgm:pt>
    <dgm:pt modelId="{02ADF74F-483A-47E7-8D15-6BD2B28E950A}" type="pres">
      <dgm:prSet presAssocID="{7F5269CB-AB8A-469C-8F64-B64862CA489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ustomer Review"/>
        </a:ext>
      </dgm:extLst>
    </dgm:pt>
    <dgm:pt modelId="{A2391BD4-7070-4546-B06F-89FE82F31607}" type="pres">
      <dgm:prSet presAssocID="{7F5269CB-AB8A-469C-8F64-B64862CA4894}" presName="spaceRect" presStyleCnt="0"/>
      <dgm:spPr/>
    </dgm:pt>
    <dgm:pt modelId="{D47D9687-5A22-47AA-95B8-179440ECFA87}" type="pres">
      <dgm:prSet presAssocID="{7F5269CB-AB8A-469C-8F64-B64862CA4894}" presName="parTx" presStyleLbl="revTx" presStyleIdx="0" presStyleCnt="3">
        <dgm:presLayoutVars>
          <dgm:chMax val="0"/>
          <dgm:chPref val="0"/>
        </dgm:presLayoutVars>
      </dgm:prSet>
      <dgm:spPr/>
    </dgm:pt>
    <dgm:pt modelId="{CB6DA277-E51E-4EA0-B172-888B708C318A}" type="pres">
      <dgm:prSet presAssocID="{F623E1EA-FC9A-4684-80B0-7057FB809FD8}" presName="sibTrans" presStyleCnt="0"/>
      <dgm:spPr/>
    </dgm:pt>
    <dgm:pt modelId="{7464486D-FE01-4C8F-BB3C-7C897004522F}" type="pres">
      <dgm:prSet presAssocID="{03426A1A-12E3-4BB2-AA2C-008357483977}" presName="compNode" presStyleCnt="0"/>
      <dgm:spPr/>
    </dgm:pt>
    <dgm:pt modelId="{8860AE2A-1078-4E67-A6CD-4FA6EFCC060D}" type="pres">
      <dgm:prSet presAssocID="{03426A1A-12E3-4BB2-AA2C-008357483977}" presName="bgRect" presStyleLbl="bgShp" presStyleIdx="1" presStyleCnt="3"/>
      <dgm:spPr/>
    </dgm:pt>
    <dgm:pt modelId="{1D3CD0F8-E77C-46EC-9C9C-E25415AF999B}" type="pres">
      <dgm:prSet presAssocID="{03426A1A-12E3-4BB2-AA2C-00835748397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fe ring"/>
        </a:ext>
      </dgm:extLst>
    </dgm:pt>
    <dgm:pt modelId="{672EB77B-FA9F-4A56-80FB-9E3EFD906D0C}" type="pres">
      <dgm:prSet presAssocID="{03426A1A-12E3-4BB2-AA2C-008357483977}" presName="spaceRect" presStyleCnt="0"/>
      <dgm:spPr/>
    </dgm:pt>
    <dgm:pt modelId="{B17E1D95-3A8F-4D74-94C2-38E2646F5ADA}" type="pres">
      <dgm:prSet presAssocID="{03426A1A-12E3-4BB2-AA2C-008357483977}" presName="parTx" presStyleLbl="revTx" presStyleIdx="1" presStyleCnt="3">
        <dgm:presLayoutVars>
          <dgm:chMax val="0"/>
          <dgm:chPref val="0"/>
        </dgm:presLayoutVars>
      </dgm:prSet>
      <dgm:spPr/>
    </dgm:pt>
    <dgm:pt modelId="{B44322E9-03E3-435C-BE8E-5A3359B2DFB4}" type="pres">
      <dgm:prSet presAssocID="{04DC83D5-6DA9-4EFC-8F4F-500D3C4C0416}" presName="sibTrans" presStyleCnt="0"/>
      <dgm:spPr/>
    </dgm:pt>
    <dgm:pt modelId="{B980CF10-6C9F-44BF-BC28-6EDE8B2865DB}" type="pres">
      <dgm:prSet presAssocID="{81E128D8-3DE4-4084-AF8E-7E15709271F7}" presName="compNode" presStyleCnt="0"/>
      <dgm:spPr/>
    </dgm:pt>
    <dgm:pt modelId="{09BF118B-2CAE-42DF-A5A0-B78CEAA29BBC}" type="pres">
      <dgm:prSet presAssocID="{81E128D8-3DE4-4084-AF8E-7E15709271F7}" presName="bgRect" presStyleLbl="bgShp" presStyleIdx="2" presStyleCnt="3"/>
      <dgm:spPr/>
    </dgm:pt>
    <dgm:pt modelId="{563C76EF-DAFF-4DBE-A17C-2DDBCBB6A9E8}" type="pres">
      <dgm:prSet presAssocID="{81E128D8-3DE4-4084-AF8E-7E15709271F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2447818B-2C3E-46D4-9EBA-B7B688B51E1B}" type="pres">
      <dgm:prSet presAssocID="{81E128D8-3DE4-4084-AF8E-7E15709271F7}" presName="spaceRect" presStyleCnt="0"/>
      <dgm:spPr/>
    </dgm:pt>
    <dgm:pt modelId="{F9C5231F-1BD2-414B-A8F9-75C8C238E80D}" type="pres">
      <dgm:prSet presAssocID="{81E128D8-3DE4-4084-AF8E-7E15709271F7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F7B98914-7B51-48A3-9782-6B4157C8CA77}" type="presOf" srcId="{7F5269CB-AB8A-469C-8F64-B64862CA4894}" destId="{D47D9687-5A22-47AA-95B8-179440ECFA87}" srcOrd="0" destOrd="0" presId="urn:microsoft.com/office/officeart/2018/2/layout/IconVerticalSolidList"/>
    <dgm:cxn modelId="{9581391B-4B25-4FD0-9B05-92003544F403}" srcId="{9E6DD408-DF22-4808-A3DE-49FA710D0493}" destId="{03426A1A-12E3-4BB2-AA2C-008357483977}" srcOrd="1" destOrd="0" parTransId="{95B0CB8E-FF64-4309-8886-73CD6E6E6371}" sibTransId="{04DC83D5-6DA9-4EFC-8F4F-500D3C4C0416}"/>
    <dgm:cxn modelId="{8D7A4A2C-8EA8-4800-8A2A-364C56D5A6F6}" type="presOf" srcId="{81E128D8-3DE4-4084-AF8E-7E15709271F7}" destId="{F9C5231F-1BD2-414B-A8F9-75C8C238E80D}" srcOrd="0" destOrd="0" presId="urn:microsoft.com/office/officeart/2018/2/layout/IconVerticalSolidList"/>
    <dgm:cxn modelId="{D7689E34-D600-42BD-9F8C-52FA6B97995F}" type="presOf" srcId="{9E6DD408-DF22-4808-A3DE-49FA710D0493}" destId="{95158123-663F-48A2-A5D0-3A2F0E1AF715}" srcOrd="0" destOrd="0" presId="urn:microsoft.com/office/officeart/2018/2/layout/IconVerticalSolidList"/>
    <dgm:cxn modelId="{051A6741-5986-43A9-B9CB-49299C7EF975}" type="presOf" srcId="{03426A1A-12E3-4BB2-AA2C-008357483977}" destId="{B17E1D95-3A8F-4D74-94C2-38E2646F5ADA}" srcOrd="0" destOrd="0" presId="urn:microsoft.com/office/officeart/2018/2/layout/IconVerticalSolidList"/>
    <dgm:cxn modelId="{7496D16D-8EED-4944-9B30-AF934B51C693}" srcId="{9E6DD408-DF22-4808-A3DE-49FA710D0493}" destId="{7F5269CB-AB8A-469C-8F64-B64862CA4894}" srcOrd="0" destOrd="0" parTransId="{104EB9C3-13A1-4376-9BFD-5C09805FF542}" sibTransId="{F623E1EA-FC9A-4684-80B0-7057FB809FD8}"/>
    <dgm:cxn modelId="{650789AB-EB37-4EDD-A3A1-C581E6EA9C87}" srcId="{9E6DD408-DF22-4808-A3DE-49FA710D0493}" destId="{81E128D8-3DE4-4084-AF8E-7E15709271F7}" srcOrd="2" destOrd="0" parTransId="{E25536AD-A0AA-4ABA-B671-5A05EC4A4FFF}" sibTransId="{7D3AE9D0-0EAD-466D-AC2A-4AE8DD038B90}"/>
    <dgm:cxn modelId="{81A7ED47-7568-4058-B45D-42A397F71618}" type="presParOf" srcId="{95158123-663F-48A2-A5D0-3A2F0E1AF715}" destId="{CB46B7BE-34CE-454F-989E-48F83EDDC3D9}" srcOrd="0" destOrd="0" presId="urn:microsoft.com/office/officeart/2018/2/layout/IconVerticalSolidList"/>
    <dgm:cxn modelId="{7B6420F6-9563-4D22-A630-D692E542D762}" type="presParOf" srcId="{CB46B7BE-34CE-454F-989E-48F83EDDC3D9}" destId="{09D787C6-8D94-4907-99BD-59BAFB87E6B3}" srcOrd="0" destOrd="0" presId="urn:microsoft.com/office/officeart/2018/2/layout/IconVerticalSolidList"/>
    <dgm:cxn modelId="{320EF70A-D462-481C-A9D7-736FD75F13CC}" type="presParOf" srcId="{CB46B7BE-34CE-454F-989E-48F83EDDC3D9}" destId="{02ADF74F-483A-47E7-8D15-6BD2B28E950A}" srcOrd="1" destOrd="0" presId="urn:microsoft.com/office/officeart/2018/2/layout/IconVerticalSolidList"/>
    <dgm:cxn modelId="{3A4340E3-4C07-4C8F-9FEF-948ECA0CD030}" type="presParOf" srcId="{CB46B7BE-34CE-454F-989E-48F83EDDC3D9}" destId="{A2391BD4-7070-4546-B06F-89FE82F31607}" srcOrd="2" destOrd="0" presId="urn:microsoft.com/office/officeart/2018/2/layout/IconVerticalSolidList"/>
    <dgm:cxn modelId="{CD1E3B1F-9100-4A9F-BE77-DF49FED3DE81}" type="presParOf" srcId="{CB46B7BE-34CE-454F-989E-48F83EDDC3D9}" destId="{D47D9687-5A22-47AA-95B8-179440ECFA87}" srcOrd="3" destOrd="0" presId="urn:microsoft.com/office/officeart/2018/2/layout/IconVerticalSolidList"/>
    <dgm:cxn modelId="{952DDE70-A107-4829-9C15-A96F50D59808}" type="presParOf" srcId="{95158123-663F-48A2-A5D0-3A2F0E1AF715}" destId="{CB6DA277-E51E-4EA0-B172-888B708C318A}" srcOrd="1" destOrd="0" presId="urn:microsoft.com/office/officeart/2018/2/layout/IconVerticalSolidList"/>
    <dgm:cxn modelId="{07F24EEA-8B97-4DFF-B58C-0FDAA0DDA0BD}" type="presParOf" srcId="{95158123-663F-48A2-A5D0-3A2F0E1AF715}" destId="{7464486D-FE01-4C8F-BB3C-7C897004522F}" srcOrd="2" destOrd="0" presId="urn:microsoft.com/office/officeart/2018/2/layout/IconVerticalSolidList"/>
    <dgm:cxn modelId="{13A03C24-5C56-4F60-AE03-6EF5F4814D72}" type="presParOf" srcId="{7464486D-FE01-4C8F-BB3C-7C897004522F}" destId="{8860AE2A-1078-4E67-A6CD-4FA6EFCC060D}" srcOrd="0" destOrd="0" presId="urn:microsoft.com/office/officeart/2018/2/layout/IconVerticalSolidList"/>
    <dgm:cxn modelId="{595ACA36-E020-41F9-8B26-D31A4EA5B546}" type="presParOf" srcId="{7464486D-FE01-4C8F-BB3C-7C897004522F}" destId="{1D3CD0F8-E77C-46EC-9C9C-E25415AF999B}" srcOrd="1" destOrd="0" presId="urn:microsoft.com/office/officeart/2018/2/layout/IconVerticalSolidList"/>
    <dgm:cxn modelId="{B1A1F88E-FB40-48C2-B5E8-FE52879BCD3F}" type="presParOf" srcId="{7464486D-FE01-4C8F-BB3C-7C897004522F}" destId="{672EB77B-FA9F-4A56-80FB-9E3EFD906D0C}" srcOrd="2" destOrd="0" presId="urn:microsoft.com/office/officeart/2018/2/layout/IconVerticalSolidList"/>
    <dgm:cxn modelId="{8C92E968-5EFF-4317-96C6-D6799E56A65F}" type="presParOf" srcId="{7464486D-FE01-4C8F-BB3C-7C897004522F}" destId="{B17E1D95-3A8F-4D74-94C2-38E2646F5ADA}" srcOrd="3" destOrd="0" presId="urn:microsoft.com/office/officeart/2018/2/layout/IconVerticalSolidList"/>
    <dgm:cxn modelId="{829FC29B-3002-4168-A6FA-978359773859}" type="presParOf" srcId="{95158123-663F-48A2-A5D0-3A2F0E1AF715}" destId="{B44322E9-03E3-435C-BE8E-5A3359B2DFB4}" srcOrd="3" destOrd="0" presId="urn:microsoft.com/office/officeart/2018/2/layout/IconVerticalSolidList"/>
    <dgm:cxn modelId="{9CB5B2F2-4861-43E2-8600-B939B7998EC6}" type="presParOf" srcId="{95158123-663F-48A2-A5D0-3A2F0E1AF715}" destId="{B980CF10-6C9F-44BF-BC28-6EDE8B2865DB}" srcOrd="4" destOrd="0" presId="urn:microsoft.com/office/officeart/2018/2/layout/IconVerticalSolidList"/>
    <dgm:cxn modelId="{E336B709-041C-463E-A388-DADD9DD825A1}" type="presParOf" srcId="{B980CF10-6C9F-44BF-BC28-6EDE8B2865DB}" destId="{09BF118B-2CAE-42DF-A5A0-B78CEAA29BBC}" srcOrd="0" destOrd="0" presId="urn:microsoft.com/office/officeart/2018/2/layout/IconVerticalSolidList"/>
    <dgm:cxn modelId="{B55B3E9A-1E5A-4D15-93C3-62789006F549}" type="presParOf" srcId="{B980CF10-6C9F-44BF-BC28-6EDE8B2865DB}" destId="{563C76EF-DAFF-4DBE-A17C-2DDBCBB6A9E8}" srcOrd="1" destOrd="0" presId="urn:microsoft.com/office/officeart/2018/2/layout/IconVerticalSolidList"/>
    <dgm:cxn modelId="{4E980BFC-E1B8-4322-9F19-CB0CFF07E008}" type="presParOf" srcId="{B980CF10-6C9F-44BF-BC28-6EDE8B2865DB}" destId="{2447818B-2C3E-46D4-9EBA-B7B688B51E1B}" srcOrd="2" destOrd="0" presId="urn:microsoft.com/office/officeart/2018/2/layout/IconVerticalSolidList"/>
    <dgm:cxn modelId="{1D97E9AF-EA6E-4744-9AEF-A5E436D7EF16}" type="presParOf" srcId="{B980CF10-6C9F-44BF-BC28-6EDE8B2865DB}" destId="{F9C5231F-1BD2-414B-A8F9-75C8C238E80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6505D5-2DEB-4BF0-87B5-38A30D281E3D}" type="doc">
      <dgm:prSet loTypeId="urn:microsoft.com/office/officeart/2018/2/layout/IconLabel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2DFEA722-E3C4-4B20-82A5-0349C06F55C8}">
      <dgm:prSet/>
      <dgm:spPr/>
      <dgm:t>
        <a:bodyPr/>
        <a:lstStyle/>
        <a:p>
          <a:r>
            <a:rPr lang="en-US"/>
            <a:t>ANM currently uses Google Drive, Excel documents &amp; Website for shelter management</a:t>
          </a:r>
        </a:p>
      </dgm:t>
    </dgm:pt>
    <dgm:pt modelId="{8AC53D7D-2C07-4E68-A099-3F2811582FAD}" type="parTrans" cxnId="{996480BC-026E-48D4-8AF6-C9E6C13009B8}">
      <dgm:prSet/>
      <dgm:spPr/>
      <dgm:t>
        <a:bodyPr/>
        <a:lstStyle/>
        <a:p>
          <a:endParaRPr lang="en-US"/>
        </a:p>
      </dgm:t>
    </dgm:pt>
    <dgm:pt modelId="{00B772BE-0983-429B-9CBC-142BB2754115}" type="sibTrans" cxnId="{996480BC-026E-48D4-8AF6-C9E6C13009B8}">
      <dgm:prSet/>
      <dgm:spPr/>
      <dgm:t>
        <a:bodyPr/>
        <a:lstStyle/>
        <a:p>
          <a:endParaRPr lang="en-US"/>
        </a:p>
      </dgm:t>
    </dgm:pt>
    <dgm:pt modelId="{14D09326-78D7-4AB6-80D6-89A2F083581A}">
      <dgm:prSet/>
      <dgm:spPr/>
      <dgm:t>
        <a:bodyPr/>
        <a:lstStyle/>
        <a:p>
          <a:r>
            <a:rPr lang="en-US"/>
            <a:t>Public data are available via app &amp;website</a:t>
          </a:r>
        </a:p>
      </dgm:t>
    </dgm:pt>
    <dgm:pt modelId="{CF8614D1-7104-4DF7-88FA-59C47480184A}" type="parTrans" cxnId="{2645D760-3576-4757-926A-17A8B96EBA28}">
      <dgm:prSet/>
      <dgm:spPr/>
      <dgm:t>
        <a:bodyPr/>
        <a:lstStyle/>
        <a:p>
          <a:endParaRPr lang="en-US"/>
        </a:p>
      </dgm:t>
    </dgm:pt>
    <dgm:pt modelId="{16C6521B-4CD5-4AFA-95C7-6DCAC9F31201}" type="sibTrans" cxnId="{2645D760-3576-4757-926A-17A8B96EBA28}">
      <dgm:prSet/>
      <dgm:spPr/>
      <dgm:t>
        <a:bodyPr/>
        <a:lstStyle/>
        <a:p>
          <a:endParaRPr lang="en-US"/>
        </a:p>
      </dgm:t>
    </dgm:pt>
    <dgm:pt modelId="{2E880E1F-6BB3-47A8-AA13-26BFEF9B8FAA}">
      <dgm:prSet/>
      <dgm:spPr/>
      <dgm:t>
        <a:bodyPr/>
        <a:lstStyle/>
        <a:p>
          <a:r>
            <a:rPr lang="en-US"/>
            <a:t>Internal data manually updated and fragmented</a:t>
          </a:r>
        </a:p>
      </dgm:t>
    </dgm:pt>
    <dgm:pt modelId="{BC7E91AA-A662-47A8-A597-D31B39720F77}" type="parTrans" cxnId="{315C645F-E226-4D46-A9A8-2ECCDD88F7C9}">
      <dgm:prSet/>
      <dgm:spPr/>
      <dgm:t>
        <a:bodyPr/>
        <a:lstStyle/>
        <a:p>
          <a:endParaRPr lang="en-US"/>
        </a:p>
      </dgm:t>
    </dgm:pt>
    <dgm:pt modelId="{227C8B65-C5DD-46C5-9661-0BE392E9E0A0}" type="sibTrans" cxnId="{315C645F-E226-4D46-A9A8-2ECCDD88F7C9}">
      <dgm:prSet/>
      <dgm:spPr/>
      <dgm:t>
        <a:bodyPr/>
        <a:lstStyle/>
        <a:p>
          <a:endParaRPr lang="en-US"/>
        </a:p>
      </dgm:t>
    </dgm:pt>
    <dgm:pt modelId="{49297153-0E4C-4764-A1FF-5E86A3C1F622}" type="pres">
      <dgm:prSet presAssocID="{046505D5-2DEB-4BF0-87B5-38A30D281E3D}" presName="root" presStyleCnt="0">
        <dgm:presLayoutVars>
          <dgm:dir/>
          <dgm:resizeHandles val="exact"/>
        </dgm:presLayoutVars>
      </dgm:prSet>
      <dgm:spPr/>
    </dgm:pt>
    <dgm:pt modelId="{8FDB5BE4-97B0-4E4F-BCA5-A98FE799A20F}" type="pres">
      <dgm:prSet presAssocID="{2DFEA722-E3C4-4B20-82A5-0349C06F55C8}" presName="compNode" presStyleCnt="0"/>
      <dgm:spPr/>
    </dgm:pt>
    <dgm:pt modelId="{69A21C81-4D4B-421C-A820-7C9AA78933E8}" type="pres">
      <dgm:prSet presAssocID="{2DFEA722-E3C4-4B20-82A5-0349C06F55C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Folder"/>
        </a:ext>
      </dgm:extLst>
    </dgm:pt>
    <dgm:pt modelId="{34EE2A64-83EE-40E6-AF11-4F9EB1AE35B9}" type="pres">
      <dgm:prSet presAssocID="{2DFEA722-E3C4-4B20-82A5-0349C06F55C8}" presName="spaceRect" presStyleCnt="0"/>
      <dgm:spPr/>
    </dgm:pt>
    <dgm:pt modelId="{ACCEF90E-A67C-4CFF-9BC9-99404CF23BD4}" type="pres">
      <dgm:prSet presAssocID="{2DFEA722-E3C4-4B20-82A5-0349C06F55C8}" presName="textRect" presStyleLbl="revTx" presStyleIdx="0" presStyleCnt="3">
        <dgm:presLayoutVars>
          <dgm:chMax val="1"/>
          <dgm:chPref val="1"/>
        </dgm:presLayoutVars>
      </dgm:prSet>
      <dgm:spPr/>
    </dgm:pt>
    <dgm:pt modelId="{1B86ABD3-5332-4E08-8131-9905E886B588}" type="pres">
      <dgm:prSet presAssocID="{00B772BE-0983-429B-9CBC-142BB2754115}" presName="sibTrans" presStyleCnt="0"/>
      <dgm:spPr/>
    </dgm:pt>
    <dgm:pt modelId="{3D7928F6-3438-4ECF-8AF4-B66AA1A53B32}" type="pres">
      <dgm:prSet presAssocID="{14D09326-78D7-4AB6-80D6-89A2F083581A}" presName="compNode" presStyleCnt="0"/>
      <dgm:spPr/>
    </dgm:pt>
    <dgm:pt modelId="{8A9D9C4A-D0D9-48F5-917C-9B6CF3469F6B}" type="pres">
      <dgm:prSet presAssocID="{14D09326-78D7-4AB6-80D6-89A2F083581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itor"/>
        </a:ext>
      </dgm:extLst>
    </dgm:pt>
    <dgm:pt modelId="{8C941ACF-9A5A-4FF8-99D0-2DDAEDB25CED}" type="pres">
      <dgm:prSet presAssocID="{14D09326-78D7-4AB6-80D6-89A2F083581A}" presName="spaceRect" presStyleCnt="0"/>
      <dgm:spPr/>
    </dgm:pt>
    <dgm:pt modelId="{33EF5B98-346C-44CF-8E0D-EC0365ECC5BC}" type="pres">
      <dgm:prSet presAssocID="{14D09326-78D7-4AB6-80D6-89A2F083581A}" presName="textRect" presStyleLbl="revTx" presStyleIdx="1" presStyleCnt="3">
        <dgm:presLayoutVars>
          <dgm:chMax val="1"/>
          <dgm:chPref val="1"/>
        </dgm:presLayoutVars>
      </dgm:prSet>
      <dgm:spPr/>
    </dgm:pt>
    <dgm:pt modelId="{0D08C82A-BFBE-4A1C-A817-2EAD21CEE254}" type="pres">
      <dgm:prSet presAssocID="{16C6521B-4CD5-4AFA-95C7-6DCAC9F31201}" presName="sibTrans" presStyleCnt="0"/>
      <dgm:spPr/>
    </dgm:pt>
    <dgm:pt modelId="{D02EFF2E-56B9-4A12-B449-BA922014AE13}" type="pres">
      <dgm:prSet presAssocID="{2E880E1F-6BB3-47A8-AA13-26BFEF9B8FAA}" presName="compNode" presStyleCnt="0"/>
      <dgm:spPr/>
    </dgm:pt>
    <dgm:pt modelId="{8FFD07D9-F96B-40BE-ADD1-5DF578516FA0}" type="pres">
      <dgm:prSet presAssocID="{2E880E1F-6BB3-47A8-AA13-26BFEF9B8FA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56F14B37-32A7-429D-8FF8-090DED6EEB0E}" type="pres">
      <dgm:prSet presAssocID="{2E880E1F-6BB3-47A8-AA13-26BFEF9B8FAA}" presName="spaceRect" presStyleCnt="0"/>
      <dgm:spPr/>
    </dgm:pt>
    <dgm:pt modelId="{15276182-C2F8-43A9-8A2E-752F6CE792BB}" type="pres">
      <dgm:prSet presAssocID="{2E880E1F-6BB3-47A8-AA13-26BFEF9B8FAA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58D5E515-A7A9-4A17-A34D-80687014E744}" type="presOf" srcId="{14D09326-78D7-4AB6-80D6-89A2F083581A}" destId="{33EF5B98-346C-44CF-8E0D-EC0365ECC5BC}" srcOrd="0" destOrd="0" presId="urn:microsoft.com/office/officeart/2018/2/layout/IconLabelList"/>
    <dgm:cxn modelId="{315C645F-E226-4D46-A9A8-2ECCDD88F7C9}" srcId="{046505D5-2DEB-4BF0-87B5-38A30D281E3D}" destId="{2E880E1F-6BB3-47A8-AA13-26BFEF9B8FAA}" srcOrd="2" destOrd="0" parTransId="{BC7E91AA-A662-47A8-A597-D31B39720F77}" sibTransId="{227C8B65-C5DD-46C5-9661-0BE392E9E0A0}"/>
    <dgm:cxn modelId="{2645D760-3576-4757-926A-17A8B96EBA28}" srcId="{046505D5-2DEB-4BF0-87B5-38A30D281E3D}" destId="{14D09326-78D7-4AB6-80D6-89A2F083581A}" srcOrd="1" destOrd="0" parTransId="{CF8614D1-7104-4DF7-88FA-59C47480184A}" sibTransId="{16C6521B-4CD5-4AFA-95C7-6DCAC9F31201}"/>
    <dgm:cxn modelId="{8B4BD544-7C99-4181-B76F-2F869B586BFE}" type="presOf" srcId="{2DFEA722-E3C4-4B20-82A5-0349C06F55C8}" destId="{ACCEF90E-A67C-4CFF-9BC9-99404CF23BD4}" srcOrd="0" destOrd="0" presId="urn:microsoft.com/office/officeart/2018/2/layout/IconLabelList"/>
    <dgm:cxn modelId="{8A3C618C-C901-4BBD-A9CA-77C7EE07CEB7}" type="presOf" srcId="{2E880E1F-6BB3-47A8-AA13-26BFEF9B8FAA}" destId="{15276182-C2F8-43A9-8A2E-752F6CE792BB}" srcOrd="0" destOrd="0" presId="urn:microsoft.com/office/officeart/2018/2/layout/IconLabelList"/>
    <dgm:cxn modelId="{996480BC-026E-48D4-8AF6-C9E6C13009B8}" srcId="{046505D5-2DEB-4BF0-87B5-38A30D281E3D}" destId="{2DFEA722-E3C4-4B20-82A5-0349C06F55C8}" srcOrd="0" destOrd="0" parTransId="{8AC53D7D-2C07-4E68-A099-3F2811582FAD}" sibTransId="{00B772BE-0983-429B-9CBC-142BB2754115}"/>
    <dgm:cxn modelId="{E3ABF6FD-1965-4C2F-8E63-57CDCFCEA33B}" type="presOf" srcId="{046505D5-2DEB-4BF0-87B5-38A30D281E3D}" destId="{49297153-0E4C-4764-A1FF-5E86A3C1F622}" srcOrd="0" destOrd="0" presId="urn:microsoft.com/office/officeart/2018/2/layout/IconLabelList"/>
    <dgm:cxn modelId="{686A3012-1941-4514-94CA-E7C4D7BA9207}" type="presParOf" srcId="{49297153-0E4C-4764-A1FF-5E86A3C1F622}" destId="{8FDB5BE4-97B0-4E4F-BCA5-A98FE799A20F}" srcOrd="0" destOrd="0" presId="urn:microsoft.com/office/officeart/2018/2/layout/IconLabelList"/>
    <dgm:cxn modelId="{90543359-59FB-4D80-9802-795EF9C818A5}" type="presParOf" srcId="{8FDB5BE4-97B0-4E4F-BCA5-A98FE799A20F}" destId="{69A21C81-4D4B-421C-A820-7C9AA78933E8}" srcOrd="0" destOrd="0" presId="urn:microsoft.com/office/officeart/2018/2/layout/IconLabelList"/>
    <dgm:cxn modelId="{C66D1917-4536-4CB7-AE03-F149032418C6}" type="presParOf" srcId="{8FDB5BE4-97B0-4E4F-BCA5-A98FE799A20F}" destId="{34EE2A64-83EE-40E6-AF11-4F9EB1AE35B9}" srcOrd="1" destOrd="0" presId="urn:microsoft.com/office/officeart/2018/2/layout/IconLabelList"/>
    <dgm:cxn modelId="{8C881990-6BA5-4B20-82D2-E3709D7C525C}" type="presParOf" srcId="{8FDB5BE4-97B0-4E4F-BCA5-A98FE799A20F}" destId="{ACCEF90E-A67C-4CFF-9BC9-99404CF23BD4}" srcOrd="2" destOrd="0" presId="urn:microsoft.com/office/officeart/2018/2/layout/IconLabelList"/>
    <dgm:cxn modelId="{51EFDE4B-B81E-42B3-8242-4B46A81C179C}" type="presParOf" srcId="{49297153-0E4C-4764-A1FF-5E86A3C1F622}" destId="{1B86ABD3-5332-4E08-8131-9905E886B588}" srcOrd="1" destOrd="0" presId="urn:microsoft.com/office/officeart/2018/2/layout/IconLabelList"/>
    <dgm:cxn modelId="{F9B6946C-BFBF-4174-A2D8-CB3E8F1340F8}" type="presParOf" srcId="{49297153-0E4C-4764-A1FF-5E86A3C1F622}" destId="{3D7928F6-3438-4ECF-8AF4-B66AA1A53B32}" srcOrd="2" destOrd="0" presId="urn:microsoft.com/office/officeart/2018/2/layout/IconLabelList"/>
    <dgm:cxn modelId="{AE547918-888E-4B00-A09D-4945268BD566}" type="presParOf" srcId="{3D7928F6-3438-4ECF-8AF4-B66AA1A53B32}" destId="{8A9D9C4A-D0D9-48F5-917C-9B6CF3469F6B}" srcOrd="0" destOrd="0" presId="urn:microsoft.com/office/officeart/2018/2/layout/IconLabelList"/>
    <dgm:cxn modelId="{3B7EAB1A-67DA-4984-8DC1-C6F1D37AC57D}" type="presParOf" srcId="{3D7928F6-3438-4ECF-8AF4-B66AA1A53B32}" destId="{8C941ACF-9A5A-4FF8-99D0-2DDAEDB25CED}" srcOrd="1" destOrd="0" presId="urn:microsoft.com/office/officeart/2018/2/layout/IconLabelList"/>
    <dgm:cxn modelId="{7A59DD5B-8BFB-4698-8CB7-88B3463EAC43}" type="presParOf" srcId="{3D7928F6-3438-4ECF-8AF4-B66AA1A53B32}" destId="{33EF5B98-346C-44CF-8E0D-EC0365ECC5BC}" srcOrd="2" destOrd="0" presId="urn:microsoft.com/office/officeart/2018/2/layout/IconLabelList"/>
    <dgm:cxn modelId="{6F4E02EF-4CF9-4B4A-9620-22A350105266}" type="presParOf" srcId="{49297153-0E4C-4764-A1FF-5E86A3C1F622}" destId="{0D08C82A-BFBE-4A1C-A817-2EAD21CEE254}" srcOrd="3" destOrd="0" presId="urn:microsoft.com/office/officeart/2018/2/layout/IconLabelList"/>
    <dgm:cxn modelId="{A403F345-E9D0-45B6-A807-0E134BA240F6}" type="presParOf" srcId="{49297153-0E4C-4764-A1FF-5E86A3C1F622}" destId="{D02EFF2E-56B9-4A12-B449-BA922014AE13}" srcOrd="4" destOrd="0" presId="urn:microsoft.com/office/officeart/2018/2/layout/IconLabelList"/>
    <dgm:cxn modelId="{F74F825C-40D7-491F-8B88-129B44B297D9}" type="presParOf" srcId="{D02EFF2E-56B9-4A12-B449-BA922014AE13}" destId="{8FFD07D9-F96B-40BE-ADD1-5DF578516FA0}" srcOrd="0" destOrd="0" presId="urn:microsoft.com/office/officeart/2018/2/layout/IconLabelList"/>
    <dgm:cxn modelId="{D985E96C-D5AB-44D2-B5AE-68953B0D4ECA}" type="presParOf" srcId="{D02EFF2E-56B9-4A12-B449-BA922014AE13}" destId="{56F14B37-32A7-429D-8FF8-090DED6EEB0E}" srcOrd="1" destOrd="0" presId="urn:microsoft.com/office/officeart/2018/2/layout/IconLabelList"/>
    <dgm:cxn modelId="{4DD45BF5-AE68-417F-8F5C-FBB2FC39668B}" type="presParOf" srcId="{D02EFF2E-56B9-4A12-B449-BA922014AE13}" destId="{15276182-C2F8-43A9-8A2E-752F6CE792BB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9D0F492-AD55-4C5A-B02A-DF529EFE4AF5}" type="doc">
      <dgm:prSet loTypeId="urn:microsoft.com/office/officeart/2005/8/layout/vProcess5" loCatId="process" qsTypeId="urn:microsoft.com/office/officeart/2005/8/quickstyle/simple2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673226C0-9BC0-48EB-92BA-88A96879F961}">
      <dgm:prSet/>
      <dgm:spPr/>
      <dgm:t>
        <a:bodyPr/>
        <a:lstStyle/>
        <a:p>
          <a:r>
            <a:rPr lang="en-US"/>
            <a:t>Data fragmentation &amp; manual updates</a:t>
          </a:r>
        </a:p>
      </dgm:t>
    </dgm:pt>
    <dgm:pt modelId="{B06A145D-FB89-4BC9-B251-0767032621B8}" type="parTrans" cxnId="{97D8BAAA-5DEA-4194-94B5-A24AAE735DE9}">
      <dgm:prSet/>
      <dgm:spPr/>
      <dgm:t>
        <a:bodyPr/>
        <a:lstStyle/>
        <a:p>
          <a:endParaRPr lang="en-US"/>
        </a:p>
      </dgm:t>
    </dgm:pt>
    <dgm:pt modelId="{74B4CFDA-6229-4978-94B6-C47C51E01268}" type="sibTrans" cxnId="{97D8BAAA-5DEA-4194-94B5-A24AAE735DE9}">
      <dgm:prSet/>
      <dgm:spPr/>
      <dgm:t>
        <a:bodyPr/>
        <a:lstStyle/>
        <a:p>
          <a:endParaRPr lang="en-US"/>
        </a:p>
      </dgm:t>
    </dgm:pt>
    <dgm:pt modelId="{704F4A77-56CE-45E6-A6FF-3761D28BA76D}">
      <dgm:prSet/>
      <dgm:spPr/>
      <dgm:t>
        <a:bodyPr/>
        <a:lstStyle/>
        <a:p>
          <a:r>
            <a:rPr lang="en-US"/>
            <a:t>No automated tracking of animal status</a:t>
          </a:r>
        </a:p>
      </dgm:t>
    </dgm:pt>
    <dgm:pt modelId="{8767D062-0469-4810-8DC5-464121B3B8AA}" type="parTrans" cxnId="{A70E5C12-8B19-45C0-ADE3-D8BF4E937535}">
      <dgm:prSet/>
      <dgm:spPr/>
      <dgm:t>
        <a:bodyPr/>
        <a:lstStyle/>
        <a:p>
          <a:endParaRPr lang="en-US"/>
        </a:p>
      </dgm:t>
    </dgm:pt>
    <dgm:pt modelId="{6284A6FA-877A-4A1A-827C-AAA1ADEE421E}" type="sibTrans" cxnId="{A70E5C12-8B19-45C0-ADE3-D8BF4E937535}">
      <dgm:prSet/>
      <dgm:spPr/>
      <dgm:t>
        <a:bodyPr/>
        <a:lstStyle/>
        <a:p>
          <a:endParaRPr lang="en-US"/>
        </a:p>
      </dgm:t>
    </dgm:pt>
    <dgm:pt modelId="{DCF7B622-C847-4F85-97B1-9C52CA3D0A77}">
      <dgm:prSet/>
      <dgm:spPr/>
      <dgm:t>
        <a:bodyPr/>
        <a:lstStyle/>
        <a:p>
          <a:r>
            <a:rPr lang="en-US"/>
            <a:t>Lack of a centralized internal system</a:t>
          </a:r>
        </a:p>
      </dgm:t>
    </dgm:pt>
    <dgm:pt modelId="{813B1B44-A425-43FF-88A7-C56B81035DD9}" type="parTrans" cxnId="{D83995DE-552C-434B-BCD7-FE25949556D0}">
      <dgm:prSet/>
      <dgm:spPr/>
      <dgm:t>
        <a:bodyPr/>
        <a:lstStyle/>
        <a:p>
          <a:endParaRPr lang="en-US"/>
        </a:p>
      </dgm:t>
    </dgm:pt>
    <dgm:pt modelId="{5C74C496-0836-4941-9101-09BB2EF92F57}" type="sibTrans" cxnId="{D83995DE-552C-434B-BCD7-FE25949556D0}">
      <dgm:prSet/>
      <dgm:spPr/>
      <dgm:t>
        <a:bodyPr/>
        <a:lstStyle/>
        <a:p>
          <a:endParaRPr lang="en-US"/>
        </a:p>
      </dgm:t>
    </dgm:pt>
    <dgm:pt modelId="{4E234A42-0C3D-4DE3-B13A-FD63304D8136}">
      <dgm:prSet/>
      <dgm:spPr/>
      <dgm:t>
        <a:bodyPr/>
        <a:lstStyle/>
        <a:p>
          <a:r>
            <a:rPr lang="en-US"/>
            <a:t>High cost of existing market solution</a:t>
          </a:r>
        </a:p>
      </dgm:t>
    </dgm:pt>
    <dgm:pt modelId="{0343F6A4-ED8F-4248-9747-C5C6FE1D05AB}" type="parTrans" cxnId="{ACDCFC16-6FCB-4393-B79D-1B8E462B41C0}">
      <dgm:prSet/>
      <dgm:spPr/>
      <dgm:t>
        <a:bodyPr/>
        <a:lstStyle/>
        <a:p>
          <a:endParaRPr lang="en-US"/>
        </a:p>
      </dgm:t>
    </dgm:pt>
    <dgm:pt modelId="{48E6312A-F42F-49B5-9A1B-631FC2312FA9}" type="sibTrans" cxnId="{ACDCFC16-6FCB-4393-B79D-1B8E462B41C0}">
      <dgm:prSet/>
      <dgm:spPr/>
      <dgm:t>
        <a:bodyPr/>
        <a:lstStyle/>
        <a:p>
          <a:endParaRPr lang="en-US"/>
        </a:p>
      </dgm:t>
    </dgm:pt>
    <dgm:pt modelId="{24BBEFEA-4361-47C8-9EA3-C97791CFDC5E}" type="pres">
      <dgm:prSet presAssocID="{A9D0F492-AD55-4C5A-B02A-DF529EFE4AF5}" presName="outerComposite" presStyleCnt="0">
        <dgm:presLayoutVars>
          <dgm:chMax val="5"/>
          <dgm:dir/>
          <dgm:resizeHandles val="exact"/>
        </dgm:presLayoutVars>
      </dgm:prSet>
      <dgm:spPr/>
    </dgm:pt>
    <dgm:pt modelId="{6CED7040-6231-43B3-B2BD-421E3FB1D5A0}" type="pres">
      <dgm:prSet presAssocID="{A9D0F492-AD55-4C5A-B02A-DF529EFE4AF5}" presName="dummyMaxCanvas" presStyleCnt="0">
        <dgm:presLayoutVars/>
      </dgm:prSet>
      <dgm:spPr/>
    </dgm:pt>
    <dgm:pt modelId="{162C8C38-0FC3-4E27-A426-58DED76660D7}" type="pres">
      <dgm:prSet presAssocID="{A9D0F492-AD55-4C5A-B02A-DF529EFE4AF5}" presName="FourNodes_1" presStyleLbl="node1" presStyleIdx="0" presStyleCnt="4">
        <dgm:presLayoutVars>
          <dgm:bulletEnabled val="1"/>
        </dgm:presLayoutVars>
      </dgm:prSet>
      <dgm:spPr/>
    </dgm:pt>
    <dgm:pt modelId="{104C5F55-593F-458A-8C05-267EC647A07C}" type="pres">
      <dgm:prSet presAssocID="{A9D0F492-AD55-4C5A-B02A-DF529EFE4AF5}" presName="FourNodes_2" presStyleLbl="node1" presStyleIdx="1" presStyleCnt="4">
        <dgm:presLayoutVars>
          <dgm:bulletEnabled val="1"/>
        </dgm:presLayoutVars>
      </dgm:prSet>
      <dgm:spPr/>
    </dgm:pt>
    <dgm:pt modelId="{7C88DD75-9BB7-4FB8-9F1A-3B5F02303B20}" type="pres">
      <dgm:prSet presAssocID="{A9D0F492-AD55-4C5A-B02A-DF529EFE4AF5}" presName="FourNodes_3" presStyleLbl="node1" presStyleIdx="2" presStyleCnt="4">
        <dgm:presLayoutVars>
          <dgm:bulletEnabled val="1"/>
        </dgm:presLayoutVars>
      </dgm:prSet>
      <dgm:spPr/>
    </dgm:pt>
    <dgm:pt modelId="{9CA21506-1306-44D0-8DF0-AE9DB5C9EC2A}" type="pres">
      <dgm:prSet presAssocID="{A9D0F492-AD55-4C5A-B02A-DF529EFE4AF5}" presName="FourNodes_4" presStyleLbl="node1" presStyleIdx="3" presStyleCnt="4">
        <dgm:presLayoutVars>
          <dgm:bulletEnabled val="1"/>
        </dgm:presLayoutVars>
      </dgm:prSet>
      <dgm:spPr/>
    </dgm:pt>
    <dgm:pt modelId="{EC25D96F-5F4C-4E11-B6D0-73CB112BA87A}" type="pres">
      <dgm:prSet presAssocID="{A9D0F492-AD55-4C5A-B02A-DF529EFE4AF5}" presName="FourConn_1-2" presStyleLbl="fgAccFollowNode1" presStyleIdx="0" presStyleCnt="3">
        <dgm:presLayoutVars>
          <dgm:bulletEnabled val="1"/>
        </dgm:presLayoutVars>
      </dgm:prSet>
      <dgm:spPr/>
    </dgm:pt>
    <dgm:pt modelId="{797947F2-8E55-41A0-B6CE-1062B8410945}" type="pres">
      <dgm:prSet presAssocID="{A9D0F492-AD55-4C5A-B02A-DF529EFE4AF5}" presName="FourConn_2-3" presStyleLbl="fgAccFollowNode1" presStyleIdx="1" presStyleCnt="3">
        <dgm:presLayoutVars>
          <dgm:bulletEnabled val="1"/>
        </dgm:presLayoutVars>
      </dgm:prSet>
      <dgm:spPr/>
    </dgm:pt>
    <dgm:pt modelId="{1B3261BA-25A9-4FD1-95BB-2CB8402FDBD9}" type="pres">
      <dgm:prSet presAssocID="{A9D0F492-AD55-4C5A-B02A-DF529EFE4AF5}" presName="FourConn_3-4" presStyleLbl="fgAccFollowNode1" presStyleIdx="2" presStyleCnt="3">
        <dgm:presLayoutVars>
          <dgm:bulletEnabled val="1"/>
        </dgm:presLayoutVars>
      </dgm:prSet>
      <dgm:spPr/>
    </dgm:pt>
    <dgm:pt modelId="{95C6EE96-60DB-421D-8F85-D1E41922F301}" type="pres">
      <dgm:prSet presAssocID="{A9D0F492-AD55-4C5A-B02A-DF529EFE4AF5}" presName="FourNodes_1_text" presStyleLbl="node1" presStyleIdx="3" presStyleCnt="4">
        <dgm:presLayoutVars>
          <dgm:bulletEnabled val="1"/>
        </dgm:presLayoutVars>
      </dgm:prSet>
      <dgm:spPr/>
    </dgm:pt>
    <dgm:pt modelId="{AB8AE474-0E6A-4B57-B55D-44ECCE2AE9A4}" type="pres">
      <dgm:prSet presAssocID="{A9D0F492-AD55-4C5A-B02A-DF529EFE4AF5}" presName="FourNodes_2_text" presStyleLbl="node1" presStyleIdx="3" presStyleCnt="4">
        <dgm:presLayoutVars>
          <dgm:bulletEnabled val="1"/>
        </dgm:presLayoutVars>
      </dgm:prSet>
      <dgm:spPr/>
    </dgm:pt>
    <dgm:pt modelId="{A81AA2AC-717B-4CC0-A29C-EDA1D8A0ED39}" type="pres">
      <dgm:prSet presAssocID="{A9D0F492-AD55-4C5A-B02A-DF529EFE4AF5}" presName="FourNodes_3_text" presStyleLbl="node1" presStyleIdx="3" presStyleCnt="4">
        <dgm:presLayoutVars>
          <dgm:bulletEnabled val="1"/>
        </dgm:presLayoutVars>
      </dgm:prSet>
      <dgm:spPr/>
    </dgm:pt>
    <dgm:pt modelId="{ED9F2BF9-BB6F-4A64-811A-486528D55026}" type="pres">
      <dgm:prSet presAssocID="{A9D0F492-AD55-4C5A-B02A-DF529EFE4AF5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1A336706-B648-4B7B-AF05-A1E2173A43A5}" type="presOf" srcId="{673226C0-9BC0-48EB-92BA-88A96879F961}" destId="{95C6EE96-60DB-421D-8F85-D1E41922F301}" srcOrd="1" destOrd="0" presId="urn:microsoft.com/office/officeart/2005/8/layout/vProcess5"/>
    <dgm:cxn modelId="{A70E5C12-8B19-45C0-ADE3-D8BF4E937535}" srcId="{A9D0F492-AD55-4C5A-B02A-DF529EFE4AF5}" destId="{704F4A77-56CE-45E6-A6FF-3761D28BA76D}" srcOrd="1" destOrd="0" parTransId="{8767D062-0469-4810-8DC5-464121B3B8AA}" sibTransId="{6284A6FA-877A-4A1A-827C-AAA1ADEE421E}"/>
    <dgm:cxn modelId="{ACDCFC16-6FCB-4393-B79D-1B8E462B41C0}" srcId="{A9D0F492-AD55-4C5A-B02A-DF529EFE4AF5}" destId="{4E234A42-0C3D-4DE3-B13A-FD63304D8136}" srcOrd="3" destOrd="0" parTransId="{0343F6A4-ED8F-4248-9747-C5C6FE1D05AB}" sibTransId="{48E6312A-F42F-49B5-9A1B-631FC2312FA9}"/>
    <dgm:cxn modelId="{2A20F51A-A925-43A5-9753-33ED523F782A}" type="presOf" srcId="{DCF7B622-C847-4F85-97B1-9C52CA3D0A77}" destId="{7C88DD75-9BB7-4FB8-9F1A-3B5F02303B20}" srcOrd="0" destOrd="0" presId="urn:microsoft.com/office/officeart/2005/8/layout/vProcess5"/>
    <dgm:cxn modelId="{F08A6120-6DAF-4C2E-BDA5-4F3A39FAA920}" type="presOf" srcId="{673226C0-9BC0-48EB-92BA-88A96879F961}" destId="{162C8C38-0FC3-4E27-A426-58DED76660D7}" srcOrd="0" destOrd="0" presId="urn:microsoft.com/office/officeart/2005/8/layout/vProcess5"/>
    <dgm:cxn modelId="{DE9BA92A-C7E9-425C-8140-2DFC3B64DD94}" type="presOf" srcId="{DCF7B622-C847-4F85-97B1-9C52CA3D0A77}" destId="{A81AA2AC-717B-4CC0-A29C-EDA1D8A0ED39}" srcOrd="1" destOrd="0" presId="urn:microsoft.com/office/officeart/2005/8/layout/vProcess5"/>
    <dgm:cxn modelId="{24F9346F-581B-447A-938B-9E321FF7F01E}" type="presOf" srcId="{A9D0F492-AD55-4C5A-B02A-DF529EFE4AF5}" destId="{24BBEFEA-4361-47C8-9EA3-C97791CFDC5E}" srcOrd="0" destOrd="0" presId="urn:microsoft.com/office/officeart/2005/8/layout/vProcess5"/>
    <dgm:cxn modelId="{09959251-D709-472E-B31F-B5CA1AA06ADD}" type="presOf" srcId="{4E234A42-0C3D-4DE3-B13A-FD63304D8136}" destId="{9CA21506-1306-44D0-8DF0-AE9DB5C9EC2A}" srcOrd="0" destOrd="0" presId="urn:microsoft.com/office/officeart/2005/8/layout/vProcess5"/>
    <dgm:cxn modelId="{F939C774-E447-4444-BB44-10C92A8E10F6}" type="presOf" srcId="{704F4A77-56CE-45E6-A6FF-3761D28BA76D}" destId="{AB8AE474-0E6A-4B57-B55D-44ECCE2AE9A4}" srcOrd="1" destOrd="0" presId="urn:microsoft.com/office/officeart/2005/8/layout/vProcess5"/>
    <dgm:cxn modelId="{C2747E5A-ADBB-4280-83EC-2E068355357C}" type="presOf" srcId="{5C74C496-0836-4941-9101-09BB2EF92F57}" destId="{1B3261BA-25A9-4FD1-95BB-2CB8402FDBD9}" srcOrd="0" destOrd="0" presId="urn:microsoft.com/office/officeart/2005/8/layout/vProcess5"/>
    <dgm:cxn modelId="{0147E5A7-CA9B-4F32-AF0B-B31F0BFD4094}" type="presOf" srcId="{704F4A77-56CE-45E6-A6FF-3761D28BA76D}" destId="{104C5F55-593F-458A-8C05-267EC647A07C}" srcOrd="0" destOrd="0" presId="urn:microsoft.com/office/officeart/2005/8/layout/vProcess5"/>
    <dgm:cxn modelId="{97D8BAAA-5DEA-4194-94B5-A24AAE735DE9}" srcId="{A9D0F492-AD55-4C5A-B02A-DF529EFE4AF5}" destId="{673226C0-9BC0-48EB-92BA-88A96879F961}" srcOrd="0" destOrd="0" parTransId="{B06A145D-FB89-4BC9-B251-0767032621B8}" sibTransId="{74B4CFDA-6229-4978-94B6-C47C51E01268}"/>
    <dgm:cxn modelId="{DD9BC6DC-3B0B-460E-ADF9-6195DD9CD56D}" type="presOf" srcId="{4E234A42-0C3D-4DE3-B13A-FD63304D8136}" destId="{ED9F2BF9-BB6F-4A64-811A-486528D55026}" srcOrd="1" destOrd="0" presId="urn:microsoft.com/office/officeart/2005/8/layout/vProcess5"/>
    <dgm:cxn modelId="{D83995DE-552C-434B-BCD7-FE25949556D0}" srcId="{A9D0F492-AD55-4C5A-B02A-DF529EFE4AF5}" destId="{DCF7B622-C847-4F85-97B1-9C52CA3D0A77}" srcOrd="2" destOrd="0" parTransId="{813B1B44-A425-43FF-88A7-C56B81035DD9}" sibTransId="{5C74C496-0836-4941-9101-09BB2EF92F57}"/>
    <dgm:cxn modelId="{FA0794F4-7EB4-4699-A7D1-CE780D3307EF}" type="presOf" srcId="{74B4CFDA-6229-4978-94B6-C47C51E01268}" destId="{EC25D96F-5F4C-4E11-B6D0-73CB112BA87A}" srcOrd="0" destOrd="0" presId="urn:microsoft.com/office/officeart/2005/8/layout/vProcess5"/>
    <dgm:cxn modelId="{55F53EF7-DCD4-4E5F-ACD3-64656272022F}" type="presOf" srcId="{6284A6FA-877A-4A1A-827C-AAA1ADEE421E}" destId="{797947F2-8E55-41A0-B6CE-1062B8410945}" srcOrd="0" destOrd="0" presId="urn:microsoft.com/office/officeart/2005/8/layout/vProcess5"/>
    <dgm:cxn modelId="{2A770CEA-987C-40A3-8FB0-A162E5E65EB9}" type="presParOf" srcId="{24BBEFEA-4361-47C8-9EA3-C97791CFDC5E}" destId="{6CED7040-6231-43B3-B2BD-421E3FB1D5A0}" srcOrd="0" destOrd="0" presId="urn:microsoft.com/office/officeart/2005/8/layout/vProcess5"/>
    <dgm:cxn modelId="{8EB6A9A8-74DC-45E0-B0C2-692F863885DF}" type="presParOf" srcId="{24BBEFEA-4361-47C8-9EA3-C97791CFDC5E}" destId="{162C8C38-0FC3-4E27-A426-58DED76660D7}" srcOrd="1" destOrd="0" presId="urn:microsoft.com/office/officeart/2005/8/layout/vProcess5"/>
    <dgm:cxn modelId="{80B1DA33-4743-4EBC-9368-4D0A3DD5237C}" type="presParOf" srcId="{24BBEFEA-4361-47C8-9EA3-C97791CFDC5E}" destId="{104C5F55-593F-458A-8C05-267EC647A07C}" srcOrd="2" destOrd="0" presId="urn:microsoft.com/office/officeart/2005/8/layout/vProcess5"/>
    <dgm:cxn modelId="{DD62D8BE-81FC-4623-A455-F64339239B4D}" type="presParOf" srcId="{24BBEFEA-4361-47C8-9EA3-C97791CFDC5E}" destId="{7C88DD75-9BB7-4FB8-9F1A-3B5F02303B20}" srcOrd="3" destOrd="0" presId="urn:microsoft.com/office/officeart/2005/8/layout/vProcess5"/>
    <dgm:cxn modelId="{A2FBE09C-B4E5-4862-9A81-11C3FA574912}" type="presParOf" srcId="{24BBEFEA-4361-47C8-9EA3-C97791CFDC5E}" destId="{9CA21506-1306-44D0-8DF0-AE9DB5C9EC2A}" srcOrd="4" destOrd="0" presId="urn:microsoft.com/office/officeart/2005/8/layout/vProcess5"/>
    <dgm:cxn modelId="{E6FF8CE8-452D-458E-A79D-9242E6591893}" type="presParOf" srcId="{24BBEFEA-4361-47C8-9EA3-C97791CFDC5E}" destId="{EC25D96F-5F4C-4E11-B6D0-73CB112BA87A}" srcOrd="5" destOrd="0" presId="urn:microsoft.com/office/officeart/2005/8/layout/vProcess5"/>
    <dgm:cxn modelId="{B224FD74-B6B3-460D-B830-9E60A64EB5AD}" type="presParOf" srcId="{24BBEFEA-4361-47C8-9EA3-C97791CFDC5E}" destId="{797947F2-8E55-41A0-B6CE-1062B8410945}" srcOrd="6" destOrd="0" presId="urn:microsoft.com/office/officeart/2005/8/layout/vProcess5"/>
    <dgm:cxn modelId="{753710FC-1ADA-4D6C-8166-902D02099C92}" type="presParOf" srcId="{24BBEFEA-4361-47C8-9EA3-C97791CFDC5E}" destId="{1B3261BA-25A9-4FD1-95BB-2CB8402FDBD9}" srcOrd="7" destOrd="0" presId="urn:microsoft.com/office/officeart/2005/8/layout/vProcess5"/>
    <dgm:cxn modelId="{96E7DAA3-BB79-4193-962F-D8DE28726CCE}" type="presParOf" srcId="{24BBEFEA-4361-47C8-9EA3-C97791CFDC5E}" destId="{95C6EE96-60DB-421D-8F85-D1E41922F301}" srcOrd="8" destOrd="0" presId="urn:microsoft.com/office/officeart/2005/8/layout/vProcess5"/>
    <dgm:cxn modelId="{9BD1660D-03B5-4DD6-8C19-368DFD08BBBA}" type="presParOf" srcId="{24BBEFEA-4361-47C8-9EA3-C97791CFDC5E}" destId="{AB8AE474-0E6A-4B57-B55D-44ECCE2AE9A4}" srcOrd="9" destOrd="0" presId="urn:microsoft.com/office/officeart/2005/8/layout/vProcess5"/>
    <dgm:cxn modelId="{4B562ECE-8A25-4DD8-BE73-C074F5151145}" type="presParOf" srcId="{24BBEFEA-4361-47C8-9EA3-C97791CFDC5E}" destId="{A81AA2AC-717B-4CC0-A29C-EDA1D8A0ED39}" srcOrd="10" destOrd="0" presId="urn:microsoft.com/office/officeart/2005/8/layout/vProcess5"/>
    <dgm:cxn modelId="{9DE9083D-4CDB-4CF7-BB23-2A20A90C124A}" type="presParOf" srcId="{24BBEFEA-4361-47C8-9EA3-C97791CFDC5E}" destId="{ED9F2BF9-BB6F-4A64-811A-486528D55026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42EB6D1-F6C5-4409-8AC1-60FF543FF970}" type="doc">
      <dgm:prSet loTypeId="urn:microsoft.com/office/officeart/2005/8/layout/hList1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EF1108F-FB2C-4FCC-B532-8A40E32C2F2B}">
      <dgm:prSet/>
      <dgm:spPr/>
      <dgm:t>
        <a:bodyPr/>
        <a:lstStyle/>
        <a:p>
          <a:r>
            <a:rPr lang="en-US"/>
            <a:t>1. Excel-based system (short-term)</a:t>
          </a:r>
        </a:p>
      </dgm:t>
    </dgm:pt>
    <dgm:pt modelId="{1A5A7F75-260D-4CEC-B56C-D2E21BFA5104}" type="parTrans" cxnId="{EE18EC68-4E13-48F0-91A0-821CC66E3323}">
      <dgm:prSet/>
      <dgm:spPr/>
      <dgm:t>
        <a:bodyPr/>
        <a:lstStyle/>
        <a:p>
          <a:endParaRPr lang="en-US"/>
        </a:p>
      </dgm:t>
    </dgm:pt>
    <dgm:pt modelId="{81B64EF7-0068-42F2-8727-597837327297}" type="sibTrans" cxnId="{EE18EC68-4E13-48F0-91A0-821CC66E3323}">
      <dgm:prSet/>
      <dgm:spPr/>
      <dgm:t>
        <a:bodyPr/>
        <a:lstStyle/>
        <a:p>
          <a:endParaRPr lang="en-US"/>
        </a:p>
      </dgm:t>
    </dgm:pt>
    <dgm:pt modelId="{3C875926-63BC-4F6A-87F3-DD32855FF170}">
      <dgm:prSet/>
      <dgm:spPr/>
      <dgm:t>
        <a:bodyPr/>
        <a:lstStyle/>
        <a:p>
          <a:r>
            <a:rPr lang="en-US"/>
            <a:t>Free, structured, and easy to use</a:t>
          </a:r>
        </a:p>
      </dgm:t>
    </dgm:pt>
    <dgm:pt modelId="{63F38CC9-9974-498D-B4F6-E72D65E8EDB5}" type="parTrans" cxnId="{0EEE6B19-A20B-488B-931B-D2D8C75CDE14}">
      <dgm:prSet/>
      <dgm:spPr/>
      <dgm:t>
        <a:bodyPr/>
        <a:lstStyle/>
        <a:p>
          <a:endParaRPr lang="en-US"/>
        </a:p>
      </dgm:t>
    </dgm:pt>
    <dgm:pt modelId="{E7B33BA7-B1C5-4ED5-A0D8-D3094542EF46}" type="sibTrans" cxnId="{0EEE6B19-A20B-488B-931B-D2D8C75CDE14}">
      <dgm:prSet/>
      <dgm:spPr/>
      <dgm:t>
        <a:bodyPr/>
        <a:lstStyle/>
        <a:p>
          <a:endParaRPr lang="en-US"/>
        </a:p>
      </dgm:t>
    </dgm:pt>
    <dgm:pt modelId="{247C6F25-90AC-41D1-95C1-B49FB108395B}">
      <dgm:prSet/>
      <dgm:spPr/>
      <dgm:t>
        <a:bodyPr/>
        <a:lstStyle/>
        <a:p>
          <a:r>
            <a:rPr lang="en-US"/>
            <a:t>Organized workbooks for animal records, shelters, treatments and adoptions</a:t>
          </a:r>
        </a:p>
      </dgm:t>
    </dgm:pt>
    <dgm:pt modelId="{E58B280E-4FA3-4C3D-9469-A26AB6F9ACBA}" type="parTrans" cxnId="{06CB352F-91A2-4DD0-8078-0E9EF21820CF}">
      <dgm:prSet/>
      <dgm:spPr/>
      <dgm:t>
        <a:bodyPr/>
        <a:lstStyle/>
        <a:p>
          <a:endParaRPr lang="en-US"/>
        </a:p>
      </dgm:t>
    </dgm:pt>
    <dgm:pt modelId="{5C0A7F97-5F15-4C3C-BB59-E1834DA8D604}" type="sibTrans" cxnId="{06CB352F-91A2-4DD0-8078-0E9EF21820CF}">
      <dgm:prSet/>
      <dgm:spPr/>
      <dgm:t>
        <a:bodyPr/>
        <a:lstStyle/>
        <a:p>
          <a:endParaRPr lang="en-US"/>
        </a:p>
      </dgm:t>
    </dgm:pt>
    <dgm:pt modelId="{98773DAB-E145-41FD-8B74-C4A5ACB8551A}">
      <dgm:prSet/>
      <dgm:spPr/>
      <dgm:t>
        <a:bodyPr/>
        <a:lstStyle/>
        <a:p>
          <a:r>
            <a:rPr lang="en-US"/>
            <a:t>2. Shelter management system (long-term)</a:t>
          </a:r>
        </a:p>
      </dgm:t>
    </dgm:pt>
    <dgm:pt modelId="{AC9DA7CA-DDB5-4749-9779-5167504DD2EF}" type="parTrans" cxnId="{11426C4F-B023-49F2-9517-09409DC9BF4F}">
      <dgm:prSet/>
      <dgm:spPr/>
      <dgm:t>
        <a:bodyPr/>
        <a:lstStyle/>
        <a:p>
          <a:endParaRPr lang="en-US"/>
        </a:p>
      </dgm:t>
    </dgm:pt>
    <dgm:pt modelId="{5309F2E5-6BB5-4E2F-8E4E-44D69CD5BC39}" type="sibTrans" cxnId="{11426C4F-B023-49F2-9517-09409DC9BF4F}">
      <dgm:prSet/>
      <dgm:spPr/>
      <dgm:t>
        <a:bodyPr/>
        <a:lstStyle/>
        <a:p>
          <a:endParaRPr lang="en-US"/>
        </a:p>
      </dgm:t>
    </dgm:pt>
    <dgm:pt modelId="{F2E5CF57-5DB5-4A14-8257-504ECA3F85CE}">
      <dgm:prSet/>
      <dgm:spPr/>
      <dgm:t>
        <a:bodyPr/>
        <a:lstStyle/>
        <a:p>
          <a:r>
            <a:rPr lang="en-US"/>
            <a:t>Centralized digital platform with real-time tracking</a:t>
          </a:r>
        </a:p>
      </dgm:t>
    </dgm:pt>
    <dgm:pt modelId="{3B10C0D6-B0DF-4984-8B5E-E6A96F358C96}" type="parTrans" cxnId="{8229285D-404D-4744-8470-7281964DAEC4}">
      <dgm:prSet/>
      <dgm:spPr/>
      <dgm:t>
        <a:bodyPr/>
        <a:lstStyle/>
        <a:p>
          <a:endParaRPr lang="en-US"/>
        </a:p>
      </dgm:t>
    </dgm:pt>
    <dgm:pt modelId="{09067D8D-774E-4136-978D-3D66311EF74F}" type="sibTrans" cxnId="{8229285D-404D-4744-8470-7281964DAEC4}">
      <dgm:prSet/>
      <dgm:spPr/>
      <dgm:t>
        <a:bodyPr/>
        <a:lstStyle/>
        <a:p>
          <a:endParaRPr lang="en-US"/>
        </a:p>
      </dgm:t>
    </dgm:pt>
    <dgm:pt modelId="{06BDF019-DE28-4DFB-8D11-F122460FBB80}">
      <dgm:prSet/>
      <dgm:spPr/>
      <dgm:t>
        <a:bodyPr/>
        <a:lstStyle/>
        <a:p>
          <a:r>
            <a:rPr lang="en-US"/>
            <a:t>Automated reporting &amp; improved accessibility</a:t>
          </a:r>
        </a:p>
      </dgm:t>
    </dgm:pt>
    <dgm:pt modelId="{410BB917-B66C-4588-A3E2-F1334CC67F3E}" type="parTrans" cxnId="{A3DB0F93-5897-4741-9F8C-45B1FD7E3F9C}">
      <dgm:prSet/>
      <dgm:spPr/>
      <dgm:t>
        <a:bodyPr/>
        <a:lstStyle/>
        <a:p>
          <a:endParaRPr lang="en-US"/>
        </a:p>
      </dgm:t>
    </dgm:pt>
    <dgm:pt modelId="{C3243B7A-AA7B-4E6A-B792-91EB377AF8E7}" type="sibTrans" cxnId="{A3DB0F93-5897-4741-9F8C-45B1FD7E3F9C}">
      <dgm:prSet/>
      <dgm:spPr/>
      <dgm:t>
        <a:bodyPr/>
        <a:lstStyle/>
        <a:p>
          <a:endParaRPr lang="en-US"/>
        </a:p>
      </dgm:t>
    </dgm:pt>
    <dgm:pt modelId="{852A9ED1-F3C2-4D1C-8185-56205AECFB84}" type="pres">
      <dgm:prSet presAssocID="{B42EB6D1-F6C5-4409-8AC1-60FF543FF970}" presName="Name0" presStyleCnt="0">
        <dgm:presLayoutVars>
          <dgm:dir/>
          <dgm:animLvl val="lvl"/>
          <dgm:resizeHandles val="exact"/>
        </dgm:presLayoutVars>
      </dgm:prSet>
      <dgm:spPr/>
    </dgm:pt>
    <dgm:pt modelId="{A194DAC4-4C83-49B0-9AD1-AA43D1E171B2}" type="pres">
      <dgm:prSet presAssocID="{1EF1108F-FB2C-4FCC-B532-8A40E32C2F2B}" presName="composite" presStyleCnt="0"/>
      <dgm:spPr/>
    </dgm:pt>
    <dgm:pt modelId="{6D4C903C-A4FB-40CD-8E7A-AFDF07BA4A62}" type="pres">
      <dgm:prSet presAssocID="{1EF1108F-FB2C-4FCC-B532-8A40E32C2F2B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BB5E11D5-6D25-42BE-A9DC-5D911040DD68}" type="pres">
      <dgm:prSet presAssocID="{1EF1108F-FB2C-4FCC-B532-8A40E32C2F2B}" presName="desTx" presStyleLbl="alignAccFollowNode1" presStyleIdx="0" presStyleCnt="2">
        <dgm:presLayoutVars>
          <dgm:bulletEnabled val="1"/>
        </dgm:presLayoutVars>
      </dgm:prSet>
      <dgm:spPr/>
    </dgm:pt>
    <dgm:pt modelId="{1EF283DE-ABA1-427B-88C0-263E51C8AB84}" type="pres">
      <dgm:prSet presAssocID="{81B64EF7-0068-42F2-8727-597837327297}" presName="space" presStyleCnt="0"/>
      <dgm:spPr/>
    </dgm:pt>
    <dgm:pt modelId="{4EB28FE7-8DA0-4299-997A-B1D4AA9A4FD5}" type="pres">
      <dgm:prSet presAssocID="{98773DAB-E145-41FD-8B74-C4A5ACB8551A}" presName="composite" presStyleCnt="0"/>
      <dgm:spPr/>
    </dgm:pt>
    <dgm:pt modelId="{DBCC4E5F-7A2A-4861-90F3-8F8104E94290}" type="pres">
      <dgm:prSet presAssocID="{98773DAB-E145-41FD-8B74-C4A5ACB8551A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303A1D54-AD48-4FD7-B9BA-691116D645CA}" type="pres">
      <dgm:prSet presAssocID="{98773DAB-E145-41FD-8B74-C4A5ACB8551A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91EC5612-AEEE-4FB0-B859-A98F6A5CFB00}" type="presOf" srcId="{98773DAB-E145-41FD-8B74-C4A5ACB8551A}" destId="{DBCC4E5F-7A2A-4861-90F3-8F8104E94290}" srcOrd="0" destOrd="0" presId="urn:microsoft.com/office/officeart/2005/8/layout/hList1"/>
    <dgm:cxn modelId="{0EEE6B19-A20B-488B-931B-D2D8C75CDE14}" srcId="{1EF1108F-FB2C-4FCC-B532-8A40E32C2F2B}" destId="{3C875926-63BC-4F6A-87F3-DD32855FF170}" srcOrd="0" destOrd="0" parTransId="{63F38CC9-9974-498D-B4F6-E72D65E8EDB5}" sibTransId="{E7B33BA7-B1C5-4ED5-A0D8-D3094542EF46}"/>
    <dgm:cxn modelId="{06CB352F-91A2-4DD0-8078-0E9EF21820CF}" srcId="{1EF1108F-FB2C-4FCC-B532-8A40E32C2F2B}" destId="{247C6F25-90AC-41D1-95C1-B49FB108395B}" srcOrd="1" destOrd="0" parTransId="{E58B280E-4FA3-4C3D-9469-A26AB6F9ACBA}" sibTransId="{5C0A7F97-5F15-4C3C-BB59-E1834DA8D604}"/>
    <dgm:cxn modelId="{8229285D-404D-4744-8470-7281964DAEC4}" srcId="{98773DAB-E145-41FD-8B74-C4A5ACB8551A}" destId="{F2E5CF57-5DB5-4A14-8257-504ECA3F85CE}" srcOrd="0" destOrd="0" parTransId="{3B10C0D6-B0DF-4984-8B5E-E6A96F358C96}" sibTransId="{09067D8D-774E-4136-978D-3D66311EF74F}"/>
    <dgm:cxn modelId="{EE18EC68-4E13-48F0-91A0-821CC66E3323}" srcId="{B42EB6D1-F6C5-4409-8AC1-60FF543FF970}" destId="{1EF1108F-FB2C-4FCC-B532-8A40E32C2F2B}" srcOrd="0" destOrd="0" parTransId="{1A5A7F75-260D-4CEC-B56C-D2E21BFA5104}" sibTransId="{81B64EF7-0068-42F2-8727-597837327297}"/>
    <dgm:cxn modelId="{11426C4F-B023-49F2-9517-09409DC9BF4F}" srcId="{B42EB6D1-F6C5-4409-8AC1-60FF543FF970}" destId="{98773DAB-E145-41FD-8B74-C4A5ACB8551A}" srcOrd="1" destOrd="0" parTransId="{AC9DA7CA-DDB5-4749-9779-5167504DD2EF}" sibTransId="{5309F2E5-6BB5-4E2F-8E4E-44D69CD5BC39}"/>
    <dgm:cxn modelId="{BA76E48B-1B0D-4230-AC6F-01A814B745CD}" type="presOf" srcId="{B42EB6D1-F6C5-4409-8AC1-60FF543FF970}" destId="{852A9ED1-F3C2-4D1C-8185-56205AECFB84}" srcOrd="0" destOrd="0" presId="urn:microsoft.com/office/officeart/2005/8/layout/hList1"/>
    <dgm:cxn modelId="{A3DB0F93-5897-4741-9F8C-45B1FD7E3F9C}" srcId="{98773DAB-E145-41FD-8B74-C4A5ACB8551A}" destId="{06BDF019-DE28-4DFB-8D11-F122460FBB80}" srcOrd="1" destOrd="0" parTransId="{410BB917-B66C-4588-A3E2-F1334CC67F3E}" sibTransId="{C3243B7A-AA7B-4E6A-B792-91EB377AF8E7}"/>
    <dgm:cxn modelId="{C42BB5B8-45B1-4895-9963-A41D3864FD3E}" type="presOf" srcId="{06BDF019-DE28-4DFB-8D11-F122460FBB80}" destId="{303A1D54-AD48-4FD7-B9BA-691116D645CA}" srcOrd="0" destOrd="1" presId="urn:microsoft.com/office/officeart/2005/8/layout/hList1"/>
    <dgm:cxn modelId="{A149F2B9-8D35-4041-A6EB-95BB330CF7A9}" type="presOf" srcId="{3C875926-63BC-4F6A-87F3-DD32855FF170}" destId="{BB5E11D5-6D25-42BE-A9DC-5D911040DD68}" srcOrd="0" destOrd="0" presId="urn:microsoft.com/office/officeart/2005/8/layout/hList1"/>
    <dgm:cxn modelId="{EE24E3C2-3AC8-4EFA-A608-05132DEDD393}" type="presOf" srcId="{247C6F25-90AC-41D1-95C1-B49FB108395B}" destId="{BB5E11D5-6D25-42BE-A9DC-5D911040DD68}" srcOrd="0" destOrd="1" presId="urn:microsoft.com/office/officeart/2005/8/layout/hList1"/>
    <dgm:cxn modelId="{C6F9C3D0-FBD9-41CA-8859-44FE880EE4A8}" type="presOf" srcId="{F2E5CF57-5DB5-4A14-8257-504ECA3F85CE}" destId="{303A1D54-AD48-4FD7-B9BA-691116D645CA}" srcOrd="0" destOrd="0" presId="urn:microsoft.com/office/officeart/2005/8/layout/hList1"/>
    <dgm:cxn modelId="{08E3A4E8-C106-4DD4-B3B4-169942DE7190}" type="presOf" srcId="{1EF1108F-FB2C-4FCC-B532-8A40E32C2F2B}" destId="{6D4C903C-A4FB-40CD-8E7A-AFDF07BA4A62}" srcOrd="0" destOrd="0" presId="urn:microsoft.com/office/officeart/2005/8/layout/hList1"/>
    <dgm:cxn modelId="{A7B2FC6A-E05D-4167-8E75-5F6C655C6F25}" type="presParOf" srcId="{852A9ED1-F3C2-4D1C-8185-56205AECFB84}" destId="{A194DAC4-4C83-49B0-9AD1-AA43D1E171B2}" srcOrd="0" destOrd="0" presId="urn:microsoft.com/office/officeart/2005/8/layout/hList1"/>
    <dgm:cxn modelId="{E91A1DE1-67D3-447C-989D-78CCD6460C31}" type="presParOf" srcId="{A194DAC4-4C83-49B0-9AD1-AA43D1E171B2}" destId="{6D4C903C-A4FB-40CD-8E7A-AFDF07BA4A62}" srcOrd="0" destOrd="0" presId="urn:microsoft.com/office/officeart/2005/8/layout/hList1"/>
    <dgm:cxn modelId="{B6299965-5E7B-4675-BD5C-05793C44E76B}" type="presParOf" srcId="{A194DAC4-4C83-49B0-9AD1-AA43D1E171B2}" destId="{BB5E11D5-6D25-42BE-A9DC-5D911040DD68}" srcOrd="1" destOrd="0" presId="urn:microsoft.com/office/officeart/2005/8/layout/hList1"/>
    <dgm:cxn modelId="{568A8744-0E18-4A53-B516-196386D7A4D0}" type="presParOf" srcId="{852A9ED1-F3C2-4D1C-8185-56205AECFB84}" destId="{1EF283DE-ABA1-427B-88C0-263E51C8AB84}" srcOrd="1" destOrd="0" presId="urn:microsoft.com/office/officeart/2005/8/layout/hList1"/>
    <dgm:cxn modelId="{212B09DB-2B1B-4248-B1F1-5E04A8BEBD4F}" type="presParOf" srcId="{852A9ED1-F3C2-4D1C-8185-56205AECFB84}" destId="{4EB28FE7-8DA0-4299-997A-B1D4AA9A4FD5}" srcOrd="2" destOrd="0" presId="urn:microsoft.com/office/officeart/2005/8/layout/hList1"/>
    <dgm:cxn modelId="{4379E666-8B27-4593-9830-AE3777DC7388}" type="presParOf" srcId="{4EB28FE7-8DA0-4299-997A-B1D4AA9A4FD5}" destId="{DBCC4E5F-7A2A-4861-90F3-8F8104E94290}" srcOrd="0" destOrd="0" presId="urn:microsoft.com/office/officeart/2005/8/layout/hList1"/>
    <dgm:cxn modelId="{0227D179-BCCF-4278-ADD2-C3941190A4AF}" type="presParOf" srcId="{4EB28FE7-8DA0-4299-997A-B1D4AA9A4FD5}" destId="{303A1D54-AD48-4FD7-B9BA-691116D645C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A78229C-E404-4212-8808-ADBFE5F5DA5F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CA9B2C7-803A-4F16-A919-30A039AFCD74}">
      <dgm:prSet/>
      <dgm:spPr/>
      <dgm:t>
        <a:bodyPr/>
        <a:lstStyle/>
        <a:p>
          <a:r>
            <a:rPr lang="en-US"/>
            <a:t>Needs assessment and stakeholder discussions</a:t>
          </a:r>
        </a:p>
      </dgm:t>
    </dgm:pt>
    <dgm:pt modelId="{7A6565A1-E010-4E06-B6EF-4196D39BECC1}" type="parTrans" cxnId="{8D2C93D0-9471-4200-8EE7-9CF10738DE46}">
      <dgm:prSet/>
      <dgm:spPr/>
      <dgm:t>
        <a:bodyPr/>
        <a:lstStyle/>
        <a:p>
          <a:endParaRPr lang="en-US"/>
        </a:p>
      </dgm:t>
    </dgm:pt>
    <dgm:pt modelId="{70BD3176-1531-4627-BC8B-131030C99E8F}" type="sibTrans" cxnId="{8D2C93D0-9471-4200-8EE7-9CF10738DE46}">
      <dgm:prSet/>
      <dgm:spPr/>
      <dgm:t>
        <a:bodyPr/>
        <a:lstStyle/>
        <a:p>
          <a:endParaRPr lang="en-US"/>
        </a:p>
      </dgm:t>
    </dgm:pt>
    <dgm:pt modelId="{9221A821-9FDD-4C24-A3DC-ADA0499CFDFD}">
      <dgm:prSet/>
      <dgm:spPr/>
      <dgm:t>
        <a:bodyPr/>
        <a:lstStyle/>
        <a:p>
          <a:r>
            <a:rPr lang="en-US"/>
            <a:t>Developing structured Excel workbooks</a:t>
          </a:r>
        </a:p>
      </dgm:t>
    </dgm:pt>
    <dgm:pt modelId="{86EE1FBD-C2A7-4811-BE57-E639DA164080}" type="parTrans" cxnId="{6CA9083C-D87B-4344-881A-F08C68AA073F}">
      <dgm:prSet/>
      <dgm:spPr/>
      <dgm:t>
        <a:bodyPr/>
        <a:lstStyle/>
        <a:p>
          <a:endParaRPr lang="en-US"/>
        </a:p>
      </dgm:t>
    </dgm:pt>
    <dgm:pt modelId="{1427937C-95D4-4D1B-9F17-47048A9FE3B0}" type="sibTrans" cxnId="{6CA9083C-D87B-4344-881A-F08C68AA073F}">
      <dgm:prSet/>
      <dgm:spPr/>
      <dgm:t>
        <a:bodyPr/>
        <a:lstStyle/>
        <a:p>
          <a:endParaRPr lang="en-US"/>
        </a:p>
      </dgm:t>
    </dgm:pt>
    <dgm:pt modelId="{67588B6E-AECC-4B3A-AE11-C8BE23A4F774}">
      <dgm:prSet/>
      <dgm:spPr/>
      <dgm:t>
        <a:bodyPr/>
        <a:lstStyle/>
        <a:p>
          <a:r>
            <a:rPr lang="en-US"/>
            <a:t>Initiating software development for a custom solution</a:t>
          </a:r>
        </a:p>
      </dgm:t>
    </dgm:pt>
    <dgm:pt modelId="{43AB4345-6A0C-4713-9F89-012D0F173DE3}" type="parTrans" cxnId="{6EEF9940-5D56-4DBE-841E-A8112C11CA50}">
      <dgm:prSet/>
      <dgm:spPr/>
      <dgm:t>
        <a:bodyPr/>
        <a:lstStyle/>
        <a:p>
          <a:endParaRPr lang="en-US"/>
        </a:p>
      </dgm:t>
    </dgm:pt>
    <dgm:pt modelId="{EC3D8093-408F-4C39-8A40-46900F46932D}" type="sibTrans" cxnId="{6EEF9940-5D56-4DBE-841E-A8112C11CA50}">
      <dgm:prSet/>
      <dgm:spPr/>
      <dgm:t>
        <a:bodyPr/>
        <a:lstStyle/>
        <a:p>
          <a:endParaRPr lang="en-US"/>
        </a:p>
      </dgm:t>
    </dgm:pt>
    <dgm:pt modelId="{5CF5649F-F9EC-477B-936A-DD51D414D6DD}">
      <dgm:prSet/>
      <dgm:spPr/>
      <dgm:t>
        <a:bodyPr/>
        <a:lstStyle/>
        <a:p>
          <a:r>
            <a:rPr lang="en-US"/>
            <a:t>Testing and refining user experience</a:t>
          </a:r>
        </a:p>
      </dgm:t>
    </dgm:pt>
    <dgm:pt modelId="{E64CBDE5-7117-41FC-81F9-C0C9673F4FD8}" type="parTrans" cxnId="{3301F010-5578-4F52-A799-8BFC7DF92AA9}">
      <dgm:prSet/>
      <dgm:spPr/>
      <dgm:t>
        <a:bodyPr/>
        <a:lstStyle/>
        <a:p>
          <a:endParaRPr lang="en-US"/>
        </a:p>
      </dgm:t>
    </dgm:pt>
    <dgm:pt modelId="{9CAFAB06-14D6-4BF1-8B0E-AE773F1372A4}" type="sibTrans" cxnId="{3301F010-5578-4F52-A799-8BFC7DF92AA9}">
      <dgm:prSet/>
      <dgm:spPr/>
      <dgm:t>
        <a:bodyPr/>
        <a:lstStyle/>
        <a:p>
          <a:endParaRPr lang="en-US"/>
        </a:p>
      </dgm:t>
    </dgm:pt>
    <dgm:pt modelId="{EA9A676F-DE63-44B1-B064-DC176012A87C}">
      <dgm:prSet/>
      <dgm:spPr/>
      <dgm:t>
        <a:bodyPr/>
        <a:lstStyle/>
        <a:p>
          <a:r>
            <a:rPr lang="en-US"/>
            <a:t>Final integration and staff training</a:t>
          </a:r>
        </a:p>
      </dgm:t>
    </dgm:pt>
    <dgm:pt modelId="{2AD53D38-33A2-4980-A4F2-9901EA529473}" type="parTrans" cxnId="{A6889C39-C070-4282-B0E1-DFD6DA4CD14D}">
      <dgm:prSet/>
      <dgm:spPr/>
      <dgm:t>
        <a:bodyPr/>
        <a:lstStyle/>
        <a:p>
          <a:endParaRPr lang="en-US"/>
        </a:p>
      </dgm:t>
    </dgm:pt>
    <dgm:pt modelId="{9D7501B3-445E-4A39-9646-B26EB78EEDA1}" type="sibTrans" cxnId="{A6889C39-C070-4282-B0E1-DFD6DA4CD14D}">
      <dgm:prSet/>
      <dgm:spPr/>
      <dgm:t>
        <a:bodyPr/>
        <a:lstStyle/>
        <a:p>
          <a:endParaRPr lang="en-US"/>
        </a:p>
      </dgm:t>
    </dgm:pt>
    <dgm:pt modelId="{1CEF23EB-646E-4B05-9605-3F8F479E49F3}" type="pres">
      <dgm:prSet presAssocID="{8A78229C-E404-4212-8808-ADBFE5F5DA5F}" presName="root" presStyleCnt="0">
        <dgm:presLayoutVars>
          <dgm:dir/>
          <dgm:resizeHandles val="exact"/>
        </dgm:presLayoutVars>
      </dgm:prSet>
      <dgm:spPr/>
    </dgm:pt>
    <dgm:pt modelId="{3324D7DB-960E-451B-B49B-3425A2646BB7}" type="pres">
      <dgm:prSet presAssocID="{ACA9B2C7-803A-4F16-A919-30A039AFCD74}" presName="compNode" presStyleCnt="0"/>
      <dgm:spPr/>
    </dgm:pt>
    <dgm:pt modelId="{803C3BCD-642F-4E10-8671-268EE1D33E59}" type="pres">
      <dgm:prSet presAssocID="{ACA9B2C7-803A-4F16-A919-30A039AFCD74}" presName="bgRect" presStyleLbl="bgShp" presStyleIdx="0" presStyleCnt="5"/>
      <dgm:spPr/>
    </dgm:pt>
    <dgm:pt modelId="{9488DAAE-4AFC-4106-AC1E-A2D63F349F15}" type="pres">
      <dgm:prSet presAssocID="{ACA9B2C7-803A-4F16-A919-30A039AFCD74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1C8434F5-5706-4CA7-A7E4-1AEB0C54FE66}" type="pres">
      <dgm:prSet presAssocID="{ACA9B2C7-803A-4F16-A919-30A039AFCD74}" presName="spaceRect" presStyleCnt="0"/>
      <dgm:spPr/>
    </dgm:pt>
    <dgm:pt modelId="{5CC0A25E-FA73-4D71-A6E5-0A67BB338DA2}" type="pres">
      <dgm:prSet presAssocID="{ACA9B2C7-803A-4F16-A919-30A039AFCD74}" presName="parTx" presStyleLbl="revTx" presStyleIdx="0" presStyleCnt="5">
        <dgm:presLayoutVars>
          <dgm:chMax val="0"/>
          <dgm:chPref val="0"/>
        </dgm:presLayoutVars>
      </dgm:prSet>
      <dgm:spPr/>
    </dgm:pt>
    <dgm:pt modelId="{04B1A3D9-4277-4CF9-AE7B-21B5B2202E79}" type="pres">
      <dgm:prSet presAssocID="{70BD3176-1531-4627-BC8B-131030C99E8F}" presName="sibTrans" presStyleCnt="0"/>
      <dgm:spPr/>
    </dgm:pt>
    <dgm:pt modelId="{9493B57A-CDD5-4832-88A7-9DF046BE51EB}" type="pres">
      <dgm:prSet presAssocID="{9221A821-9FDD-4C24-A3DC-ADA0499CFDFD}" presName="compNode" presStyleCnt="0"/>
      <dgm:spPr/>
    </dgm:pt>
    <dgm:pt modelId="{0AA6808B-DCB4-4E79-975E-49C85204A3B8}" type="pres">
      <dgm:prSet presAssocID="{9221A821-9FDD-4C24-A3DC-ADA0499CFDFD}" presName="bgRect" presStyleLbl="bgShp" presStyleIdx="1" presStyleCnt="5"/>
      <dgm:spPr/>
    </dgm:pt>
    <dgm:pt modelId="{B8944338-E1A7-4797-A207-CF2A78380235}" type="pres">
      <dgm:prSet presAssocID="{9221A821-9FDD-4C24-A3DC-ADA0499CFDFD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ble"/>
        </a:ext>
      </dgm:extLst>
    </dgm:pt>
    <dgm:pt modelId="{194509D6-C074-4CBF-B6B1-0F9BB59B27F1}" type="pres">
      <dgm:prSet presAssocID="{9221A821-9FDD-4C24-A3DC-ADA0499CFDFD}" presName="spaceRect" presStyleCnt="0"/>
      <dgm:spPr/>
    </dgm:pt>
    <dgm:pt modelId="{B8F60E1F-E52B-431E-B7F3-C6B0B2EAD604}" type="pres">
      <dgm:prSet presAssocID="{9221A821-9FDD-4C24-A3DC-ADA0499CFDFD}" presName="parTx" presStyleLbl="revTx" presStyleIdx="1" presStyleCnt="5">
        <dgm:presLayoutVars>
          <dgm:chMax val="0"/>
          <dgm:chPref val="0"/>
        </dgm:presLayoutVars>
      </dgm:prSet>
      <dgm:spPr/>
    </dgm:pt>
    <dgm:pt modelId="{3DFB16E5-9402-4AA6-9A56-825B258EEAF3}" type="pres">
      <dgm:prSet presAssocID="{1427937C-95D4-4D1B-9F17-47048A9FE3B0}" presName="sibTrans" presStyleCnt="0"/>
      <dgm:spPr/>
    </dgm:pt>
    <dgm:pt modelId="{4B0BC50A-E00B-4548-B6E2-7890C33B4920}" type="pres">
      <dgm:prSet presAssocID="{67588B6E-AECC-4B3A-AE11-C8BE23A4F774}" presName="compNode" presStyleCnt="0"/>
      <dgm:spPr/>
    </dgm:pt>
    <dgm:pt modelId="{C40F242B-FADF-499C-BD85-C92BEE9D14D5}" type="pres">
      <dgm:prSet presAssocID="{67588B6E-AECC-4B3A-AE11-C8BE23A4F774}" presName="bgRect" presStyleLbl="bgShp" presStyleIdx="2" presStyleCnt="5"/>
      <dgm:spPr/>
    </dgm:pt>
    <dgm:pt modelId="{0D9D7104-9097-4228-8AD0-6E3B27D87065}" type="pres">
      <dgm:prSet presAssocID="{67588B6E-AECC-4B3A-AE11-C8BE23A4F774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DB092276-A1E5-424E-8B67-38B593D32F4A}" type="pres">
      <dgm:prSet presAssocID="{67588B6E-AECC-4B3A-AE11-C8BE23A4F774}" presName="spaceRect" presStyleCnt="0"/>
      <dgm:spPr/>
    </dgm:pt>
    <dgm:pt modelId="{5255A80A-39C4-435B-A652-91F4157D594A}" type="pres">
      <dgm:prSet presAssocID="{67588B6E-AECC-4B3A-AE11-C8BE23A4F774}" presName="parTx" presStyleLbl="revTx" presStyleIdx="2" presStyleCnt="5">
        <dgm:presLayoutVars>
          <dgm:chMax val="0"/>
          <dgm:chPref val="0"/>
        </dgm:presLayoutVars>
      </dgm:prSet>
      <dgm:spPr/>
    </dgm:pt>
    <dgm:pt modelId="{03747C58-4131-464E-9964-C7DB1167C4A0}" type="pres">
      <dgm:prSet presAssocID="{EC3D8093-408F-4C39-8A40-46900F46932D}" presName="sibTrans" presStyleCnt="0"/>
      <dgm:spPr/>
    </dgm:pt>
    <dgm:pt modelId="{AF9B083E-9CE0-4FDE-9849-F2249028FD1C}" type="pres">
      <dgm:prSet presAssocID="{5CF5649F-F9EC-477B-936A-DD51D414D6DD}" presName="compNode" presStyleCnt="0"/>
      <dgm:spPr/>
    </dgm:pt>
    <dgm:pt modelId="{493B9917-CB32-4975-B964-3E9BF3DE5ADC}" type="pres">
      <dgm:prSet presAssocID="{5CF5649F-F9EC-477B-936A-DD51D414D6DD}" presName="bgRect" presStyleLbl="bgShp" presStyleIdx="3" presStyleCnt="5"/>
      <dgm:spPr/>
    </dgm:pt>
    <dgm:pt modelId="{66276623-F68B-4B2E-A7D7-DC87B303870E}" type="pres">
      <dgm:prSet presAssocID="{5CF5649F-F9EC-477B-936A-DD51D414D6DD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AE1918A7-CCFF-4335-AF58-37B118E28CB0}" type="pres">
      <dgm:prSet presAssocID="{5CF5649F-F9EC-477B-936A-DD51D414D6DD}" presName="spaceRect" presStyleCnt="0"/>
      <dgm:spPr/>
    </dgm:pt>
    <dgm:pt modelId="{F2345F2F-6177-41E6-A2CD-9FC2730E9756}" type="pres">
      <dgm:prSet presAssocID="{5CF5649F-F9EC-477B-936A-DD51D414D6DD}" presName="parTx" presStyleLbl="revTx" presStyleIdx="3" presStyleCnt="5">
        <dgm:presLayoutVars>
          <dgm:chMax val="0"/>
          <dgm:chPref val="0"/>
        </dgm:presLayoutVars>
      </dgm:prSet>
      <dgm:spPr/>
    </dgm:pt>
    <dgm:pt modelId="{67202960-92F3-495C-A65C-165AB456E5BB}" type="pres">
      <dgm:prSet presAssocID="{9CAFAB06-14D6-4BF1-8B0E-AE773F1372A4}" presName="sibTrans" presStyleCnt="0"/>
      <dgm:spPr/>
    </dgm:pt>
    <dgm:pt modelId="{D682CEFC-5972-48F8-8122-84D4CDAAD921}" type="pres">
      <dgm:prSet presAssocID="{EA9A676F-DE63-44B1-B064-DC176012A87C}" presName="compNode" presStyleCnt="0"/>
      <dgm:spPr/>
    </dgm:pt>
    <dgm:pt modelId="{A63CD16D-260A-4E84-959D-58274DBAA762}" type="pres">
      <dgm:prSet presAssocID="{EA9A676F-DE63-44B1-B064-DC176012A87C}" presName="bgRect" presStyleLbl="bgShp" presStyleIdx="4" presStyleCnt="5"/>
      <dgm:spPr/>
    </dgm:pt>
    <dgm:pt modelId="{5C22D571-7711-46AE-A534-6A89EB505E7E}" type="pres">
      <dgm:prSet presAssocID="{EA9A676F-DE63-44B1-B064-DC176012A87C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6AF0A636-BD4E-46AF-A789-9B58963629DA}" type="pres">
      <dgm:prSet presAssocID="{EA9A676F-DE63-44B1-B064-DC176012A87C}" presName="spaceRect" presStyleCnt="0"/>
      <dgm:spPr/>
    </dgm:pt>
    <dgm:pt modelId="{29DD7D2F-9882-401F-8663-993A06D48F31}" type="pres">
      <dgm:prSet presAssocID="{EA9A676F-DE63-44B1-B064-DC176012A87C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3301F010-5578-4F52-A799-8BFC7DF92AA9}" srcId="{8A78229C-E404-4212-8808-ADBFE5F5DA5F}" destId="{5CF5649F-F9EC-477B-936A-DD51D414D6DD}" srcOrd="3" destOrd="0" parTransId="{E64CBDE5-7117-41FC-81F9-C0C9673F4FD8}" sibTransId="{9CAFAB06-14D6-4BF1-8B0E-AE773F1372A4}"/>
    <dgm:cxn modelId="{50D62117-5952-4CFF-89FD-E4A30735239C}" type="presOf" srcId="{67588B6E-AECC-4B3A-AE11-C8BE23A4F774}" destId="{5255A80A-39C4-435B-A652-91F4157D594A}" srcOrd="0" destOrd="0" presId="urn:microsoft.com/office/officeart/2018/2/layout/IconVerticalSolidList"/>
    <dgm:cxn modelId="{A6889C39-C070-4282-B0E1-DFD6DA4CD14D}" srcId="{8A78229C-E404-4212-8808-ADBFE5F5DA5F}" destId="{EA9A676F-DE63-44B1-B064-DC176012A87C}" srcOrd="4" destOrd="0" parTransId="{2AD53D38-33A2-4980-A4F2-9901EA529473}" sibTransId="{9D7501B3-445E-4A39-9646-B26EB78EEDA1}"/>
    <dgm:cxn modelId="{6CA9083C-D87B-4344-881A-F08C68AA073F}" srcId="{8A78229C-E404-4212-8808-ADBFE5F5DA5F}" destId="{9221A821-9FDD-4C24-A3DC-ADA0499CFDFD}" srcOrd="1" destOrd="0" parTransId="{86EE1FBD-C2A7-4811-BE57-E639DA164080}" sibTransId="{1427937C-95D4-4D1B-9F17-47048A9FE3B0}"/>
    <dgm:cxn modelId="{6EEF9940-5D56-4DBE-841E-A8112C11CA50}" srcId="{8A78229C-E404-4212-8808-ADBFE5F5DA5F}" destId="{67588B6E-AECC-4B3A-AE11-C8BE23A4F774}" srcOrd="2" destOrd="0" parTransId="{43AB4345-6A0C-4713-9F89-012D0F173DE3}" sibTransId="{EC3D8093-408F-4C39-8A40-46900F46932D}"/>
    <dgm:cxn modelId="{12329068-7454-4DE2-8AC6-B93C90EC4992}" type="presOf" srcId="{8A78229C-E404-4212-8808-ADBFE5F5DA5F}" destId="{1CEF23EB-646E-4B05-9605-3F8F479E49F3}" srcOrd="0" destOrd="0" presId="urn:microsoft.com/office/officeart/2018/2/layout/IconVerticalSolidList"/>
    <dgm:cxn modelId="{E860E156-BB5F-4B86-BA9D-552A2B48A645}" type="presOf" srcId="{5CF5649F-F9EC-477B-936A-DD51D414D6DD}" destId="{F2345F2F-6177-41E6-A2CD-9FC2730E9756}" srcOrd="0" destOrd="0" presId="urn:microsoft.com/office/officeart/2018/2/layout/IconVerticalSolidList"/>
    <dgm:cxn modelId="{519EA883-7D35-4BCA-A64A-B123FDDC66A5}" type="presOf" srcId="{EA9A676F-DE63-44B1-B064-DC176012A87C}" destId="{29DD7D2F-9882-401F-8663-993A06D48F31}" srcOrd="0" destOrd="0" presId="urn:microsoft.com/office/officeart/2018/2/layout/IconVerticalSolidList"/>
    <dgm:cxn modelId="{A3F8E48F-38A5-4EBE-A13A-C68187373851}" type="presOf" srcId="{ACA9B2C7-803A-4F16-A919-30A039AFCD74}" destId="{5CC0A25E-FA73-4D71-A6E5-0A67BB338DA2}" srcOrd="0" destOrd="0" presId="urn:microsoft.com/office/officeart/2018/2/layout/IconVerticalSolidList"/>
    <dgm:cxn modelId="{8D2C93D0-9471-4200-8EE7-9CF10738DE46}" srcId="{8A78229C-E404-4212-8808-ADBFE5F5DA5F}" destId="{ACA9B2C7-803A-4F16-A919-30A039AFCD74}" srcOrd="0" destOrd="0" parTransId="{7A6565A1-E010-4E06-B6EF-4196D39BECC1}" sibTransId="{70BD3176-1531-4627-BC8B-131030C99E8F}"/>
    <dgm:cxn modelId="{9547D5D8-08AB-4581-8656-B1A9399FCB5A}" type="presOf" srcId="{9221A821-9FDD-4C24-A3DC-ADA0499CFDFD}" destId="{B8F60E1F-E52B-431E-B7F3-C6B0B2EAD604}" srcOrd="0" destOrd="0" presId="urn:microsoft.com/office/officeart/2018/2/layout/IconVerticalSolidList"/>
    <dgm:cxn modelId="{DDCC329F-19A7-43F9-8F96-A48B36944607}" type="presParOf" srcId="{1CEF23EB-646E-4B05-9605-3F8F479E49F3}" destId="{3324D7DB-960E-451B-B49B-3425A2646BB7}" srcOrd="0" destOrd="0" presId="urn:microsoft.com/office/officeart/2018/2/layout/IconVerticalSolidList"/>
    <dgm:cxn modelId="{5E076BAC-9015-447C-83D2-73B5B3F5B898}" type="presParOf" srcId="{3324D7DB-960E-451B-B49B-3425A2646BB7}" destId="{803C3BCD-642F-4E10-8671-268EE1D33E59}" srcOrd="0" destOrd="0" presId="urn:microsoft.com/office/officeart/2018/2/layout/IconVerticalSolidList"/>
    <dgm:cxn modelId="{4F80659A-FF15-43F8-BD3E-88A06B44C419}" type="presParOf" srcId="{3324D7DB-960E-451B-B49B-3425A2646BB7}" destId="{9488DAAE-4AFC-4106-AC1E-A2D63F349F15}" srcOrd="1" destOrd="0" presId="urn:microsoft.com/office/officeart/2018/2/layout/IconVerticalSolidList"/>
    <dgm:cxn modelId="{F1AC62D1-BF10-4D7D-9A64-92E5D5FA19C3}" type="presParOf" srcId="{3324D7DB-960E-451B-B49B-3425A2646BB7}" destId="{1C8434F5-5706-4CA7-A7E4-1AEB0C54FE66}" srcOrd="2" destOrd="0" presId="urn:microsoft.com/office/officeart/2018/2/layout/IconVerticalSolidList"/>
    <dgm:cxn modelId="{0BC7E1E1-37F1-4493-802F-23CAA1A8774C}" type="presParOf" srcId="{3324D7DB-960E-451B-B49B-3425A2646BB7}" destId="{5CC0A25E-FA73-4D71-A6E5-0A67BB338DA2}" srcOrd="3" destOrd="0" presId="urn:microsoft.com/office/officeart/2018/2/layout/IconVerticalSolidList"/>
    <dgm:cxn modelId="{F718A0DF-7D98-4D46-B3AF-15E5D36191B6}" type="presParOf" srcId="{1CEF23EB-646E-4B05-9605-3F8F479E49F3}" destId="{04B1A3D9-4277-4CF9-AE7B-21B5B2202E79}" srcOrd="1" destOrd="0" presId="urn:microsoft.com/office/officeart/2018/2/layout/IconVerticalSolidList"/>
    <dgm:cxn modelId="{BD7171E9-02A4-4481-9545-13F279CD2279}" type="presParOf" srcId="{1CEF23EB-646E-4B05-9605-3F8F479E49F3}" destId="{9493B57A-CDD5-4832-88A7-9DF046BE51EB}" srcOrd="2" destOrd="0" presId="urn:microsoft.com/office/officeart/2018/2/layout/IconVerticalSolidList"/>
    <dgm:cxn modelId="{BD687C57-4E8D-4452-A0D2-C914E845C810}" type="presParOf" srcId="{9493B57A-CDD5-4832-88A7-9DF046BE51EB}" destId="{0AA6808B-DCB4-4E79-975E-49C85204A3B8}" srcOrd="0" destOrd="0" presId="urn:microsoft.com/office/officeart/2018/2/layout/IconVerticalSolidList"/>
    <dgm:cxn modelId="{C38CC993-029B-40BA-B463-C71F42D3E951}" type="presParOf" srcId="{9493B57A-CDD5-4832-88A7-9DF046BE51EB}" destId="{B8944338-E1A7-4797-A207-CF2A78380235}" srcOrd="1" destOrd="0" presId="urn:microsoft.com/office/officeart/2018/2/layout/IconVerticalSolidList"/>
    <dgm:cxn modelId="{2813ACCA-957B-4E14-83C9-63E8FF3D4583}" type="presParOf" srcId="{9493B57A-CDD5-4832-88A7-9DF046BE51EB}" destId="{194509D6-C074-4CBF-B6B1-0F9BB59B27F1}" srcOrd="2" destOrd="0" presId="urn:microsoft.com/office/officeart/2018/2/layout/IconVerticalSolidList"/>
    <dgm:cxn modelId="{4CF15355-D52E-49E6-BE11-E658ADE3E529}" type="presParOf" srcId="{9493B57A-CDD5-4832-88A7-9DF046BE51EB}" destId="{B8F60E1F-E52B-431E-B7F3-C6B0B2EAD604}" srcOrd="3" destOrd="0" presId="urn:microsoft.com/office/officeart/2018/2/layout/IconVerticalSolidList"/>
    <dgm:cxn modelId="{85E032D4-01E9-4587-98D7-92C90A7CD6B6}" type="presParOf" srcId="{1CEF23EB-646E-4B05-9605-3F8F479E49F3}" destId="{3DFB16E5-9402-4AA6-9A56-825B258EEAF3}" srcOrd="3" destOrd="0" presId="urn:microsoft.com/office/officeart/2018/2/layout/IconVerticalSolidList"/>
    <dgm:cxn modelId="{2A2FBEAE-D42E-44BC-9B01-F3F812AE5ADC}" type="presParOf" srcId="{1CEF23EB-646E-4B05-9605-3F8F479E49F3}" destId="{4B0BC50A-E00B-4548-B6E2-7890C33B4920}" srcOrd="4" destOrd="0" presId="urn:microsoft.com/office/officeart/2018/2/layout/IconVerticalSolidList"/>
    <dgm:cxn modelId="{5F1A2501-4CE0-4195-92AE-ABE49A66B606}" type="presParOf" srcId="{4B0BC50A-E00B-4548-B6E2-7890C33B4920}" destId="{C40F242B-FADF-499C-BD85-C92BEE9D14D5}" srcOrd="0" destOrd="0" presId="urn:microsoft.com/office/officeart/2018/2/layout/IconVerticalSolidList"/>
    <dgm:cxn modelId="{4F20AAD1-88D3-41DF-86E7-1CA96CC64CE9}" type="presParOf" srcId="{4B0BC50A-E00B-4548-B6E2-7890C33B4920}" destId="{0D9D7104-9097-4228-8AD0-6E3B27D87065}" srcOrd="1" destOrd="0" presId="urn:microsoft.com/office/officeart/2018/2/layout/IconVerticalSolidList"/>
    <dgm:cxn modelId="{37D2E36F-9874-4F7C-B893-8ECE0AD8AB99}" type="presParOf" srcId="{4B0BC50A-E00B-4548-B6E2-7890C33B4920}" destId="{DB092276-A1E5-424E-8B67-38B593D32F4A}" srcOrd="2" destOrd="0" presId="urn:microsoft.com/office/officeart/2018/2/layout/IconVerticalSolidList"/>
    <dgm:cxn modelId="{91C94746-C017-4B47-B8A0-7874B42C965F}" type="presParOf" srcId="{4B0BC50A-E00B-4548-B6E2-7890C33B4920}" destId="{5255A80A-39C4-435B-A652-91F4157D594A}" srcOrd="3" destOrd="0" presId="urn:microsoft.com/office/officeart/2018/2/layout/IconVerticalSolidList"/>
    <dgm:cxn modelId="{5ADED0B1-FFBB-4874-8407-EEEE15C8F8F6}" type="presParOf" srcId="{1CEF23EB-646E-4B05-9605-3F8F479E49F3}" destId="{03747C58-4131-464E-9964-C7DB1167C4A0}" srcOrd="5" destOrd="0" presId="urn:microsoft.com/office/officeart/2018/2/layout/IconVerticalSolidList"/>
    <dgm:cxn modelId="{0D15582D-1D7F-4BCC-8657-56C7DEE2BA4E}" type="presParOf" srcId="{1CEF23EB-646E-4B05-9605-3F8F479E49F3}" destId="{AF9B083E-9CE0-4FDE-9849-F2249028FD1C}" srcOrd="6" destOrd="0" presId="urn:microsoft.com/office/officeart/2018/2/layout/IconVerticalSolidList"/>
    <dgm:cxn modelId="{425C3367-A076-47F3-AE44-1A13C811F3FB}" type="presParOf" srcId="{AF9B083E-9CE0-4FDE-9849-F2249028FD1C}" destId="{493B9917-CB32-4975-B964-3E9BF3DE5ADC}" srcOrd="0" destOrd="0" presId="urn:microsoft.com/office/officeart/2018/2/layout/IconVerticalSolidList"/>
    <dgm:cxn modelId="{0D60A97C-FEEC-46BA-8F9D-31B35493CBDC}" type="presParOf" srcId="{AF9B083E-9CE0-4FDE-9849-F2249028FD1C}" destId="{66276623-F68B-4B2E-A7D7-DC87B303870E}" srcOrd="1" destOrd="0" presId="urn:microsoft.com/office/officeart/2018/2/layout/IconVerticalSolidList"/>
    <dgm:cxn modelId="{097B0F66-A754-41AA-A641-C01DBA2C31BA}" type="presParOf" srcId="{AF9B083E-9CE0-4FDE-9849-F2249028FD1C}" destId="{AE1918A7-CCFF-4335-AF58-37B118E28CB0}" srcOrd="2" destOrd="0" presId="urn:microsoft.com/office/officeart/2018/2/layout/IconVerticalSolidList"/>
    <dgm:cxn modelId="{1EFB783A-889A-4433-9036-0C0B84E821D1}" type="presParOf" srcId="{AF9B083E-9CE0-4FDE-9849-F2249028FD1C}" destId="{F2345F2F-6177-41E6-A2CD-9FC2730E9756}" srcOrd="3" destOrd="0" presId="urn:microsoft.com/office/officeart/2018/2/layout/IconVerticalSolidList"/>
    <dgm:cxn modelId="{75A66E13-98E6-4519-ACB2-6F7A54A5A1BD}" type="presParOf" srcId="{1CEF23EB-646E-4B05-9605-3F8F479E49F3}" destId="{67202960-92F3-495C-A65C-165AB456E5BB}" srcOrd="7" destOrd="0" presId="urn:microsoft.com/office/officeart/2018/2/layout/IconVerticalSolidList"/>
    <dgm:cxn modelId="{3CFB481A-F7D0-49A0-ACC9-10372776A604}" type="presParOf" srcId="{1CEF23EB-646E-4B05-9605-3F8F479E49F3}" destId="{D682CEFC-5972-48F8-8122-84D4CDAAD921}" srcOrd="8" destOrd="0" presId="urn:microsoft.com/office/officeart/2018/2/layout/IconVerticalSolidList"/>
    <dgm:cxn modelId="{60CE9D54-D4CC-469A-84A2-48FB32453BB5}" type="presParOf" srcId="{D682CEFC-5972-48F8-8122-84D4CDAAD921}" destId="{A63CD16D-260A-4E84-959D-58274DBAA762}" srcOrd="0" destOrd="0" presId="urn:microsoft.com/office/officeart/2018/2/layout/IconVerticalSolidList"/>
    <dgm:cxn modelId="{69DAD5C7-A7CF-47CC-BF32-3D04CCFB5D26}" type="presParOf" srcId="{D682CEFC-5972-48F8-8122-84D4CDAAD921}" destId="{5C22D571-7711-46AE-A534-6A89EB505E7E}" srcOrd="1" destOrd="0" presId="urn:microsoft.com/office/officeart/2018/2/layout/IconVerticalSolidList"/>
    <dgm:cxn modelId="{372C6B89-47E4-4E08-86A4-97BADEEDA726}" type="presParOf" srcId="{D682CEFC-5972-48F8-8122-84D4CDAAD921}" destId="{6AF0A636-BD4E-46AF-A789-9B58963629DA}" srcOrd="2" destOrd="0" presId="urn:microsoft.com/office/officeart/2018/2/layout/IconVerticalSolidList"/>
    <dgm:cxn modelId="{8174E935-BC71-41A6-AEC1-2039DC758060}" type="presParOf" srcId="{D682CEFC-5972-48F8-8122-84D4CDAAD921}" destId="{29DD7D2F-9882-401F-8663-993A06D48F3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2482CF3-FBDA-4F1D-BA1D-CFCA4ABE095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664576C-C2D8-4214-B62D-E7BEB07AC433}">
      <dgm:prSet/>
      <dgm:spPr/>
      <dgm:t>
        <a:bodyPr/>
        <a:lstStyle/>
        <a:p>
          <a:r>
            <a:rPr lang="en-US"/>
            <a:t>Improved efficiency in shelter operations</a:t>
          </a:r>
        </a:p>
      </dgm:t>
    </dgm:pt>
    <dgm:pt modelId="{42E873D8-47E3-4D2D-9776-25B2C4991F30}" type="parTrans" cxnId="{15B13868-2665-480D-B37C-D274D2D20DAA}">
      <dgm:prSet/>
      <dgm:spPr/>
      <dgm:t>
        <a:bodyPr/>
        <a:lstStyle/>
        <a:p>
          <a:endParaRPr lang="en-US"/>
        </a:p>
      </dgm:t>
    </dgm:pt>
    <dgm:pt modelId="{E04799BA-FFEF-42CF-9E9A-44D09AC3B51A}" type="sibTrans" cxnId="{15B13868-2665-480D-B37C-D274D2D20DAA}">
      <dgm:prSet/>
      <dgm:spPr/>
      <dgm:t>
        <a:bodyPr/>
        <a:lstStyle/>
        <a:p>
          <a:endParaRPr lang="en-US"/>
        </a:p>
      </dgm:t>
    </dgm:pt>
    <dgm:pt modelId="{B12EB88E-0336-4928-A130-3DDBCA9DACE9}">
      <dgm:prSet/>
      <dgm:spPr/>
      <dgm:t>
        <a:bodyPr/>
        <a:lstStyle/>
        <a:p>
          <a:r>
            <a:rPr lang="en-US"/>
            <a:t>Better tracking of animal health, adoptions &amp; shelter capacity</a:t>
          </a:r>
        </a:p>
      </dgm:t>
    </dgm:pt>
    <dgm:pt modelId="{A4674F7E-B892-42D6-AE7A-59C6DDBABB71}" type="parTrans" cxnId="{63C692B9-CF81-4D2E-A558-03183A3B1B47}">
      <dgm:prSet/>
      <dgm:spPr/>
      <dgm:t>
        <a:bodyPr/>
        <a:lstStyle/>
        <a:p>
          <a:endParaRPr lang="en-US"/>
        </a:p>
      </dgm:t>
    </dgm:pt>
    <dgm:pt modelId="{53DEF002-A6F1-4B44-B30F-FDD03128BDB5}" type="sibTrans" cxnId="{63C692B9-CF81-4D2E-A558-03183A3B1B47}">
      <dgm:prSet/>
      <dgm:spPr/>
      <dgm:t>
        <a:bodyPr/>
        <a:lstStyle/>
        <a:p>
          <a:endParaRPr lang="en-US"/>
        </a:p>
      </dgm:t>
    </dgm:pt>
    <dgm:pt modelId="{092164FE-FEA0-43E6-9FFF-4BF71A44E7D1}">
      <dgm:prSet/>
      <dgm:spPr/>
      <dgm:t>
        <a:bodyPr/>
        <a:lstStyle/>
        <a:p>
          <a:r>
            <a:rPr lang="en-US"/>
            <a:t>Cost-effective &amp; scalable solution</a:t>
          </a:r>
        </a:p>
      </dgm:t>
    </dgm:pt>
    <dgm:pt modelId="{656EE528-574A-40FB-9DBB-3E038E22B10E}" type="parTrans" cxnId="{C02826BB-7753-44C4-A5E9-4F444719E8D1}">
      <dgm:prSet/>
      <dgm:spPr/>
      <dgm:t>
        <a:bodyPr/>
        <a:lstStyle/>
        <a:p>
          <a:endParaRPr lang="en-US"/>
        </a:p>
      </dgm:t>
    </dgm:pt>
    <dgm:pt modelId="{A56E1A77-40C5-4093-B4AF-F1A4C82F39AB}" type="sibTrans" cxnId="{C02826BB-7753-44C4-A5E9-4F444719E8D1}">
      <dgm:prSet/>
      <dgm:spPr/>
      <dgm:t>
        <a:bodyPr/>
        <a:lstStyle/>
        <a:p>
          <a:endParaRPr lang="en-US"/>
        </a:p>
      </dgm:t>
    </dgm:pt>
    <dgm:pt modelId="{DBCBAEEF-2E07-4DBE-8098-F4F099ACBF08}">
      <dgm:prSet/>
      <dgm:spPr/>
      <dgm:t>
        <a:bodyPr/>
        <a:lstStyle/>
        <a:p>
          <a:r>
            <a:rPr lang="en-US"/>
            <a:t>Strengthened collaboration between academia and NGOs (society)</a:t>
          </a:r>
        </a:p>
      </dgm:t>
    </dgm:pt>
    <dgm:pt modelId="{6CCE1B5F-C60F-4018-8855-D474A6AD87A2}" type="parTrans" cxnId="{83F5072E-8621-408F-8D9F-A26D1E7E2E4A}">
      <dgm:prSet/>
      <dgm:spPr/>
      <dgm:t>
        <a:bodyPr/>
        <a:lstStyle/>
        <a:p>
          <a:endParaRPr lang="en-US"/>
        </a:p>
      </dgm:t>
    </dgm:pt>
    <dgm:pt modelId="{162D4B11-D327-4E26-ABCC-96C52D978DA0}" type="sibTrans" cxnId="{83F5072E-8621-408F-8D9F-A26D1E7E2E4A}">
      <dgm:prSet/>
      <dgm:spPr/>
      <dgm:t>
        <a:bodyPr/>
        <a:lstStyle/>
        <a:p>
          <a:endParaRPr lang="en-US"/>
        </a:p>
      </dgm:t>
    </dgm:pt>
    <dgm:pt modelId="{356EEF1A-3744-4E8E-8D32-7D327A7B4C8C}" type="pres">
      <dgm:prSet presAssocID="{72482CF3-FBDA-4F1D-BA1D-CFCA4ABE095D}" presName="root" presStyleCnt="0">
        <dgm:presLayoutVars>
          <dgm:dir/>
          <dgm:resizeHandles val="exact"/>
        </dgm:presLayoutVars>
      </dgm:prSet>
      <dgm:spPr/>
    </dgm:pt>
    <dgm:pt modelId="{AF7EA1C0-D858-42B2-815E-DC3C9894193E}" type="pres">
      <dgm:prSet presAssocID="{1664576C-C2D8-4214-B62D-E7BEB07AC433}" presName="compNode" presStyleCnt="0"/>
      <dgm:spPr/>
    </dgm:pt>
    <dgm:pt modelId="{B60F5CD6-6065-4A80-8A86-3F5F89DAECFB}" type="pres">
      <dgm:prSet presAssocID="{1664576C-C2D8-4214-B62D-E7BEB07AC433}" presName="bgRect" presStyleLbl="bgShp" presStyleIdx="0" presStyleCnt="4"/>
      <dgm:spPr/>
    </dgm:pt>
    <dgm:pt modelId="{D08B061C-DA54-40E6-8811-7A75CDCA1FED}" type="pres">
      <dgm:prSet presAssocID="{1664576C-C2D8-4214-B62D-E7BEB07AC433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BC790CD0-AF08-4AF2-82DE-CDCA7D33C8C2}" type="pres">
      <dgm:prSet presAssocID="{1664576C-C2D8-4214-B62D-E7BEB07AC433}" presName="spaceRect" presStyleCnt="0"/>
      <dgm:spPr/>
    </dgm:pt>
    <dgm:pt modelId="{4326FA81-F732-47B3-B9AB-6CB607270A4E}" type="pres">
      <dgm:prSet presAssocID="{1664576C-C2D8-4214-B62D-E7BEB07AC433}" presName="parTx" presStyleLbl="revTx" presStyleIdx="0" presStyleCnt="4">
        <dgm:presLayoutVars>
          <dgm:chMax val="0"/>
          <dgm:chPref val="0"/>
        </dgm:presLayoutVars>
      </dgm:prSet>
      <dgm:spPr/>
    </dgm:pt>
    <dgm:pt modelId="{0269EBCA-F68D-47A4-8CF7-FED565976250}" type="pres">
      <dgm:prSet presAssocID="{E04799BA-FFEF-42CF-9E9A-44D09AC3B51A}" presName="sibTrans" presStyleCnt="0"/>
      <dgm:spPr/>
    </dgm:pt>
    <dgm:pt modelId="{7B1AA76C-DB1A-44B9-8720-93C39C8DACB5}" type="pres">
      <dgm:prSet presAssocID="{B12EB88E-0336-4928-A130-3DDBCA9DACE9}" presName="compNode" presStyleCnt="0"/>
      <dgm:spPr/>
    </dgm:pt>
    <dgm:pt modelId="{BC59196D-09BD-4B71-A1C9-08DCA2D0509D}" type="pres">
      <dgm:prSet presAssocID="{B12EB88E-0336-4928-A130-3DDBCA9DACE9}" presName="bgRect" presStyleLbl="bgShp" presStyleIdx="1" presStyleCnt="4"/>
      <dgm:spPr/>
    </dgm:pt>
    <dgm:pt modelId="{8EAA0F7D-7D6E-4243-9B45-C6AFA555EB7B}" type="pres">
      <dgm:prSet presAssocID="{B12EB88E-0336-4928-A130-3DDBCA9DACE9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eterinarian"/>
        </a:ext>
      </dgm:extLst>
    </dgm:pt>
    <dgm:pt modelId="{B38FB226-F07E-4202-9DCC-878115A61AAF}" type="pres">
      <dgm:prSet presAssocID="{B12EB88E-0336-4928-A130-3DDBCA9DACE9}" presName="spaceRect" presStyleCnt="0"/>
      <dgm:spPr/>
    </dgm:pt>
    <dgm:pt modelId="{E3CF6514-D576-4F53-82B1-314B64FAD6C5}" type="pres">
      <dgm:prSet presAssocID="{B12EB88E-0336-4928-A130-3DDBCA9DACE9}" presName="parTx" presStyleLbl="revTx" presStyleIdx="1" presStyleCnt="4">
        <dgm:presLayoutVars>
          <dgm:chMax val="0"/>
          <dgm:chPref val="0"/>
        </dgm:presLayoutVars>
      </dgm:prSet>
      <dgm:spPr/>
    </dgm:pt>
    <dgm:pt modelId="{E7794715-A0F4-4F3A-998F-0687C4CBF33D}" type="pres">
      <dgm:prSet presAssocID="{53DEF002-A6F1-4B44-B30F-FDD03128BDB5}" presName="sibTrans" presStyleCnt="0"/>
      <dgm:spPr/>
    </dgm:pt>
    <dgm:pt modelId="{68AC4CBA-30A7-4324-BCEA-B6542106E93C}" type="pres">
      <dgm:prSet presAssocID="{092164FE-FEA0-43E6-9FFF-4BF71A44E7D1}" presName="compNode" presStyleCnt="0"/>
      <dgm:spPr/>
    </dgm:pt>
    <dgm:pt modelId="{DBF7C1AE-E2A6-43B6-8C53-3FA8029D67B8}" type="pres">
      <dgm:prSet presAssocID="{092164FE-FEA0-43E6-9FFF-4BF71A44E7D1}" presName="bgRect" presStyleLbl="bgShp" presStyleIdx="2" presStyleCnt="4"/>
      <dgm:spPr/>
    </dgm:pt>
    <dgm:pt modelId="{3A6ED8F0-833E-4132-BF78-8B4BCA14AA0B}" type="pres">
      <dgm:prSet presAssocID="{092164FE-FEA0-43E6-9FFF-4BF71A44E7D1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00115490-C76F-4750-874E-65EC0A106558}" type="pres">
      <dgm:prSet presAssocID="{092164FE-FEA0-43E6-9FFF-4BF71A44E7D1}" presName="spaceRect" presStyleCnt="0"/>
      <dgm:spPr/>
    </dgm:pt>
    <dgm:pt modelId="{A9F82EF7-D5AD-41B1-9275-33DF53770258}" type="pres">
      <dgm:prSet presAssocID="{092164FE-FEA0-43E6-9FFF-4BF71A44E7D1}" presName="parTx" presStyleLbl="revTx" presStyleIdx="2" presStyleCnt="4">
        <dgm:presLayoutVars>
          <dgm:chMax val="0"/>
          <dgm:chPref val="0"/>
        </dgm:presLayoutVars>
      </dgm:prSet>
      <dgm:spPr/>
    </dgm:pt>
    <dgm:pt modelId="{677EE63E-F7EB-4FAC-9FF1-921E5636934B}" type="pres">
      <dgm:prSet presAssocID="{A56E1A77-40C5-4093-B4AF-F1A4C82F39AB}" presName="sibTrans" presStyleCnt="0"/>
      <dgm:spPr/>
    </dgm:pt>
    <dgm:pt modelId="{3ED4AB0E-9F2C-4D90-B42F-9DA698019143}" type="pres">
      <dgm:prSet presAssocID="{DBCBAEEF-2E07-4DBE-8098-F4F099ACBF08}" presName="compNode" presStyleCnt="0"/>
      <dgm:spPr/>
    </dgm:pt>
    <dgm:pt modelId="{CCE409A7-9584-483A-B950-D5A93A988F2A}" type="pres">
      <dgm:prSet presAssocID="{DBCBAEEF-2E07-4DBE-8098-F4F099ACBF08}" presName="bgRect" presStyleLbl="bgShp" presStyleIdx="3" presStyleCnt="4"/>
      <dgm:spPr/>
    </dgm:pt>
    <dgm:pt modelId="{7EAA66B8-BE81-4650-8E67-6F5E67B22396}" type="pres">
      <dgm:prSet presAssocID="{DBCBAEEF-2E07-4DBE-8098-F4F099ACBF08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hoolhouse"/>
        </a:ext>
      </dgm:extLst>
    </dgm:pt>
    <dgm:pt modelId="{4527CF30-2115-4BB6-BC5A-793D826434AE}" type="pres">
      <dgm:prSet presAssocID="{DBCBAEEF-2E07-4DBE-8098-F4F099ACBF08}" presName="spaceRect" presStyleCnt="0"/>
      <dgm:spPr/>
    </dgm:pt>
    <dgm:pt modelId="{04A1C7EC-37E0-4047-9B31-60876957CAC3}" type="pres">
      <dgm:prSet presAssocID="{DBCBAEEF-2E07-4DBE-8098-F4F099ACBF08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1492E82B-DE98-4CE3-9363-731748F9A2FF}" type="presOf" srcId="{DBCBAEEF-2E07-4DBE-8098-F4F099ACBF08}" destId="{04A1C7EC-37E0-4047-9B31-60876957CAC3}" srcOrd="0" destOrd="0" presId="urn:microsoft.com/office/officeart/2018/2/layout/IconVerticalSolidList"/>
    <dgm:cxn modelId="{83F5072E-8621-408F-8D9F-A26D1E7E2E4A}" srcId="{72482CF3-FBDA-4F1D-BA1D-CFCA4ABE095D}" destId="{DBCBAEEF-2E07-4DBE-8098-F4F099ACBF08}" srcOrd="3" destOrd="0" parTransId="{6CCE1B5F-C60F-4018-8855-D474A6AD87A2}" sibTransId="{162D4B11-D327-4E26-ABCC-96C52D978DA0}"/>
    <dgm:cxn modelId="{C2655B45-E52D-4D25-98D9-3A45F1B4005B}" type="presOf" srcId="{1664576C-C2D8-4214-B62D-E7BEB07AC433}" destId="{4326FA81-F732-47B3-B9AB-6CB607270A4E}" srcOrd="0" destOrd="0" presId="urn:microsoft.com/office/officeart/2018/2/layout/IconVerticalSolidList"/>
    <dgm:cxn modelId="{15B13868-2665-480D-B37C-D274D2D20DAA}" srcId="{72482CF3-FBDA-4F1D-BA1D-CFCA4ABE095D}" destId="{1664576C-C2D8-4214-B62D-E7BEB07AC433}" srcOrd="0" destOrd="0" parTransId="{42E873D8-47E3-4D2D-9776-25B2C4991F30}" sibTransId="{E04799BA-FFEF-42CF-9E9A-44D09AC3B51A}"/>
    <dgm:cxn modelId="{F41ED34C-D2EE-49C7-B34F-66232FC43D1D}" type="presOf" srcId="{B12EB88E-0336-4928-A130-3DDBCA9DACE9}" destId="{E3CF6514-D576-4F53-82B1-314B64FAD6C5}" srcOrd="0" destOrd="0" presId="urn:microsoft.com/office/officeart/2018/2/layout/IconVerticalSolidList"/>
    <dgm:cxn modelId="{2C88A158-7502-47A1-B145-A2599CAFAFFF}" type="presOf" srcId="{72482CF3-FBDA-4F1D-BA1D-CFCA4ABE095D}" destId="{356EEF1A-3744-4E8E-8D32-7D327A7B4C8C}" srcOrd="0" destOrd="0" presId="urn:microsoft.com/office/officeart/2018/2/layout/IconVerticalSolidList"/>
    <dgm:cxn modelId="{63C692B9-CF81-4D2E-A558-03183A3B1B47}" srcId="{72482CF3-FBDA-4F1D-BA1D-CFCA4ABE095D}" destId="{B12EB88E-0336-4928-A130-3DDBCA9DACE9}" srcOrd="1" destOrd="0" parTransId="{A4674F7E-B892-42D6-AE7A-59C6DDBABB71}" sibTransId="{53DEF002-A6F1-4B44-B30F-FDD03128BDB5}"/>
    <dgm:cxn modelId="{C02826BB-7753-44C4-A5E9-4F444719E8D1}" srcId="{72482CF3-FBDA-4F1D-BA1D-CFCA4ABE095D}" destId="{092164FE-FEA0-43E6-9FFF-4BF71A44E7D1}" srcOrd="2" destOrd="0" parTransId="{656EE528-574A-40FB-9DBB-3E038E22B10E}" sibTransId="{A56E1A77-40C5-4093-B4AF-F1A4C82F39AB}"/>
    <dgm:cxn modelId="{A291F5C1-2D64-4870-939F-4F3AA2D1A108}" type="presOf" srcId="{092164FE-FEA0-43E6-9FFF-4BF71A44E7D1}" destId="{A9F82EF7-D5AD-41B1-9275-33DF53770258}" srcOrd="0" destOrd="0" presId="urn:microsoft.com/office/officeart/2018/2/layout/IconVerticalSolidList"/>
    <dgm:cxn modelId="{7BC3692A-AE61-4A21-B92F-C00D49F309B4}" type="presParOf" srcId="{356EEF1A-3744-4E8E-8D32-7D327A7B4C8C}" destId="{AF7EA1C0-D858-42B2-815E-DC3C9894193E}" srcOrd="0" destOrd="0" presId="urn:microsoft.com/office/officeart/2018/2/layout/IconVerticalSolidList"/>
    <dgm:cxn modelId="{D70FD7A8-5B63-45E2-969E-EB7F7EAFDA46}" type="presParOf" srcId="{AF7EA1C0-D858-42B2-815E-DC3C9894193E}" destId="{B60F5CD6-6065-4A80-8A86-3F5F89DAECFB}" srcOrd="0" destOrd="0" presId="urn:microsoft.com/office/officeart/2018/2/layout/IconVerticalSolidList"/>
    <dgm:cxn modelId="{CF41975E-A7A8-48DF-994D-84A1420FB942}" type="presParOf" srcId="{AF7EA1C0-D858-42B2-815E-DC3C9894193E}" destId="{D08B061C-DA54-40E6-8811-7A75CDCA1FED}" srcOrd="1" destOrd="0" presId="urn:microsoft.com/office/officeart/2018/2/layout/IconVerticalSolidList"/>
    <dgm:cxn modelId="{915CF61B-6671-460A-9731-42EA5011E56E}" type="presParOf" srcId="{AF7EA1C0-D858-42B2-815E-DC3C9894193E}" destId="{BC790CD0-AF08-4AF2-82DE-CDCA7D33C8C2}" srcOrd="2" destOrd="0" presId="urn:microsoft.com/office/officeart/2018/2/layout/IconVerticalSolidList"/>
    <dgm:cxn modelId="{108ACD23-BADD-4CA8-9D49-67B414134421}" type="presParOf" srcId="{AF7EA1C0-D858-42B2-815E-DC3C9894193E}" destId="{4326FA81-F732-47B3-B9AB-6CB607270A4E}" srcOrd="3" destOrd="0" presId="urn:microsoft.com/office/officeart/2018/2/layout/IconVerticalSolidList"/>
    <dgm:cxn modelId="{7AAF6C78-5ED4-4EC9-8B6C-04124B7BEDFC}" type="presParOf" srcId="{356EEF1A-3744-4E8E-8D32-7D327A7B4C8C}" destId="{0269EBCA-F68D-47A4-8CF7-FED565976250}" srcOrd="1" destOrd="0" presId="urn:microsoft.com/office/officeart/2018/2/layout/IconVerticalSolidList"/>
    <dgm:cxn modelId="{EFA7630D-C789-4CC5-9E78-94005BBCC21E}" type="presParOf" srcId="{356EEF1A-3744-4E8E-8D32-7D327A7B4C8C}" destId="{7B1AA76C-DB1A-44B9-8720-93C39C8DACB5}" srcOrd="2" destOrd="0" presId="urn:microsoft.com/office/officeart/2018/2/layout/IconVerticalSolidList"/>
    <dgm:cxn modelId="{5206688B-D4EE-40DC-BC9D-1C81F4696E06}" type="presParOf" srcId="{7B1AA76C-DB1A-44B9-8720-93C39C8DACB5}" destId="{BC59196D-09BD-4B71-A1C9-08DCA2D0509D}" srcOrd="0" destOrd="0" presId="urn:microsoft.com/office/officeart/2018/2/layout/IconVerticalSolidList"/>
    <dgm:cxn modelId="{59BCE9FD-67D2-4760-9D8F-7C06E6DE0E8B}" type="presParOf" srcId="{7B1AA76C-DB1A-44B9-8720-93C39C8DACB5}" destId="{8EAA0F7D-7D6E-4243-9B45-C6AFA555EB7B}" srcOrd="1" destOrd="0" presId="urn:microsoft.com/office/officeart/2018/2/layout/IconVerticalSolidList"/>
    <dgm:cxn modelId="{D3751582-0D77-44C2-91C9-8FA316046373}" type="presParOf" srcId="{7B1AA76C-DB1A-44B9-8720-93C39C8DACB5}" destId="{B38FB226-F07E-4202-9DCC-878115A61AAF}" srcOrd="2" destOrd="0" presId="urn:microsoft.com/office/officeart/2018/2/layout/IconVerticalSolidList"/>
    <dgm:cxn modelId="{0F7075C4-E9CF-4194-8362-56DE5B931E23}" type="presParOf" srcId="{7B1AA76C-DB1A-44B9-8720-93C39C8DACB5}" destId="{E3CF6514-D576-4F53-82B1-314B64FAD6C5}" srcOrd="3" destOrd="0" presId="urn:microsoft.com/office/officeart/2018/2/layout/IconVerticalSolidList"/>
    <dgm:cxn modelId="{0381C10C-E033-4786-A46E-A798BFAE3456}" type="presParOf" srcId="{356EEF1A-3744-4E8E-8D32-7D327A7B4C8C}" destId="{E7794715-A0F4-4F3A-998F-0687C4CBF33D}" srcOrd="3" destOrd="0" presId="urn:microsoft.com/office/officeart/2018/2/layout/IconVerticalSolidList"/>
    <dgm:cxn modelId="{71B31423-6087-4F49-B467-D4FBFEA41B58}" type="presParOf" srcId="{356EEF1A-3744-4E8E-8D32-7D327A7B4C8C}" destId="{68AC4CBA-30A7-4324-BCEA-B6542106E93C}" srcOrd="4" destOrd="0" presId="urn:microsoft.com/office/officeart/2018/2/layout/IconVerticalSolidList"/>
    <dgm:cxn modelId="{0FD79195-452B-42C7-981C-13134FAF8A1D}" type="presParOf" srcId="{68AC4CBA-30A7-4324-BCEA-B6542106E93C}" destId="{DBF7C1AE-E2A6-43B6-8C53-3FA8029D67B8}" srcOrd="0" destOrd="0" presId="urn:microsoft.com/office/officeart/2018/2/layout/IconVerticalSolidList"/>
    <dgm:cxn modelId="{16ED6FA5-508F-4AFD-9D7A-0E194C57129F}" type="presParOf" srcId="{68AC4CBA-30A7-4324-BCEA-B6542106E93C}" destId="{3A6ED8F0-833E-4132-BF78-8B4BCA14AA0B}" srcOrd="1" destOrd="0" presId="urn:microsoft.com/office/officeart/2018/2/layout/IconVerticalSolidList"/>
    <dgm:cxn modelId="{C84D4760-01B7-4957-9D88-29A1AB78EB51}" type="presParOf" srcId="{68AC4CBA-30A7-4324-BCEA-B6542106E93C}" destId="{00115490-C76F-4750-874E-65EC0A106558}" srcOrd="2" destOrd="0" presId="urn:microsoft.com/office/officeart/2018/2/layout/IconVerticalSolidList"/>
    <dgm:cxn modelId="{67CCDB4E-F7E1-4A47-8A5D-282048C558F8}" type="presParOf" srcId="{68AC4CBA-30A7-4324-BCEA-B6542106E93C}" destId="{A9F82EF7-D5AD-41B1-9275-33DF53770258}" srcOrd="3" destOrd="0" presId="urn:microsoft.com/office/officeart/2018/2/layout/IconVerticalSolidList"/>
    <dgm:cxn modelId="{55A9C731-5FB8-48EA-B499-A9058C2E2DE2}" type="presParOf" srcId="{356EEF1A-3744-4E8E-8D32-7D327A7B4C8C}" destId="{677EE63E-F7EB-4FAC-9FF1-921E5636934B}" srcOrd="5" destOrd="0" presId="urn:microsoft.com/office/officeart/2018/2/layout/IconVerticalSolidList"/>
    <dgm:cxn modelId="{3D1CAE7E-921E-4F50-9C5C-536D05AB0BE3}" type="presParOf" srcId="{356EEF1A-3744-4E8E-8D32-7D327A7B4C8C}" destId="{3ED4AB0E-9F2C-4D90-B42F-9DA698019143}" srcOrd="6" destOrd="0" presId="urn:microsoft.com/office/officeart/2018/2/layout/IconVerticalSolidList"/>
    <dgm:cxn modelId="{AB84F50C-C998-4312-ACA1-40EF9AD1F8B0}" type="presParOf" srcId="{3ED4AB0E-9F2C-4D90-B42F-9DA698019143}" destId="{CCE409A7-9584-483A-B950-D5A93A988F2A}" srcOrd="0" destOrd="0" presId="urn:microsoft.com/office/officeart/2018/2/layout/IconVerticalSolidList"/>
    <dgm:cxn modelId="{F96E0B46-9F3D-46BA-A67C-CC4D95A142EE}" type="presParOf" srcId="{3ED4AB0E-9F2C-4D90-B42F-9DA698019143}" destId="{7EAA66B8-BE81-4650-8E67-6F5E67B22396}" srcOrd="1" destOrd="0" presId="urn:microsoft.com/office/officeart/2018/2/layout/IconVerticalSolidList"/>
    <dgm:cxn modelId="{5A1C9A4D-7A8D-4BFC-A1A9-F22E92CA8EBA}" type="presParOf" srcId="{3ED4AB0E-9F2C-4D90-B42F-9DA698019143}" destId="{4527CF30-2115-4BB6-BC5A-793D826434AE}" srcOrd="2" destOrd="0" presId="urn:microsoft.com/office/officeart/2018/2/layout/IconVerticalSolidList"/>
    <dgm:cxn modelId="{62FE7EB4-8D9A-4A05-9C4E-620F2EE40380}" type="presParOf" srcId="{3ED4AB0E-9F2C-4D90-B42F-9DA698019143}" destId="{04A1C7EC-37E0-4047-9B31-60876957CAC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FA11424-3789-4504-8FF6-52A0AD731181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77EF1335-7D75-4EB4-ABD1-3612D964EF01}">
      <dgm:prSet/>
      <dgm:spPr/>
      <dgm:t>
        <a:bodyPr/>
        <a:lstStyle/>
        <a:p>
          <a:r>
            <a:rPr lang="en-US"/>
            <a:t>Short term solution (Excel) being implemented</a:t>
          </a:r>
        </a:p>
      </dgm:t>
    </dgm:pt>
    <dgm:pt modelId="{710A716F-694E-4504-8B9C-6AFE92B42448}" type="parTrans" cxnId="{8FEF0486-4F0F-4709-888D-548DC2972DA3}">
      <dgm:prSet/>
      <dgm:spPr/>
      <dgm:t>
        <a:bodyPr/>
        <a:lstStyle/>
        <a:p>
          <a:endParaRPr lang="en-US"/>
        </a:p>
      </dgm:t>
    </dgm:pt>
    <dgm:pt modelId="{D0BFE174-2ED6-44ED-A0C2-371CF954A8C9}" type="sibTrans" cxnId="{8FEF0486-4F0F-4709-888D-548DC2972DA3}">
      <dgm:prSet/>
      <dgm:spPr/>
      <dgm:t>
        <a:bodyPr/>
        <a:lstStyle/>
        <a:p>
          <a:endParaRPr lang="en-US"/>
        </a:p>
      </dgm:t>
    </dgm:pt>
    <dgm:pt modelId="{72345519-9D4B-4E5C-8BB2-C2DCA32B7897}">
      <dgm:prSet/>
      <dgm:spPr/>
      <dgm:t>
        <a:bodyPr/>
        <a:lstStyle/>
        <a:p>
          <a:r>
            <a:rPr lang="en-US"/>
            <a:t>Long-term software development in progress</a:t>
          </a:r>
        </a:p>
      </dgm:t>
    </dgm:pt>
    <dgm:pt modelId="{215D685C-0991-43F5-A556-4F8784932316}" type="parTrans" cxnId="{16F250CF-1996-4B0C-B564-083F18D41F75}">
      <dgm:prSet/>
      <dgm:spPr/>
      <dgm:t>
        <a:bodyPr/>
        <a:lstStyle/>
        <a:p>
          <a:endParaRPr lang="en-US"/>
        </a:p>
      </dgm:t>
    </dgm:pt>
    <dgm:pt modelId="{445C4244-0BAF-4FAA-A54D-6863EC4A13D5}" type="sibTrans" cxnId="{16F250CF-1996-4B0C-B564-083F18D41F75}">
      <dgm:prSet/>
      <dgm:spPr/>
      <dgm:t>
        <a:bodyPr/>
        <a:lstStyle/>
        <a:p>
          <a:endParaRPr lang="en-US"/>
        </a:p>
      </dgm:t>
    </dgm:pt>
    <dgm:pt modelId="{F891E574-05AC-427A-B0F4-D5F72688D303}">
      <dgm:prSet/>
      <dgm:spPr/>
      <dgm:t>
        <a:bodyPr/>
        <a:lstStyle/>
        <a:p>
          <a:r>
            <a:rPr lang="en-US"/>
            <a:t>Continuous collaboration &amp; feedback loop</a:t>
          </a:r>
        </a:p>
      </dgm:t>
    </dgm:pt>
    <dgm:pt modelId="{1E07DF89-6CDE-4095-A650-7EFE388A499D}" type="parTrans" cxnId="{235E4DBA-5088-478F-B295-9390C52ADE36}">
      <dgm:prSet/>
      <dgm:spPr/>
      <dgm:t>
        <a:bodyPr/>
        <a:lstStyle/>
        <a:p>
          <a:endParaRPr lang="en-US"/>
        </a:p>
      </dgm:t>
    </dgm:pt>
    <dgm:pt modelId="{4CCA920B-A082-4119-AB4A-7763A100ECB6}" type="sibTrans" cxnId="{235E4DBA-5088-478F-B295-9390C52ADE36}">
      <dgm:prSet/>
      <dgm:spPr/>
      <dgm:t>
        <a:bodyPr/>
        <a:lstStyle/>
        <a:p>
          <a:endParaRPr lang="en-US"/>
        </a:p>
      </dgm:t>
    </dgm:pt>
    <dgm:pt modelId="{B4A97B82-97C2-42AB-BD60-8E1DD89AE3A6}">
      <dgm:prSet/>
      <dgm:spPr/>
      <dgm:t>
        <a:bodyPr/>
        <a:lstStyle/>
        <a:p>
          <a:r>
            <a:rPr lang="en-US"/>
            <a:t>Potential for broader application in Albania</a:t>
          </a:r>
        </a:p>
      </dgm:t>
    </dgm:pt>
    <dgm:pt modelId="{2D6A4B20-0764-4E1C-A9DF-774D074AD176}" type="parTrans" cxnId="{978AC06B-DBD1-463F-9F85-C98AF9811D0B}">
      <dgm:prSet/>
      <dgm:spPr/>
      <dgm:t>
        <a:bodyPr/>
        <a:lstStyle/>
        <a:p>
          <a:endParaRPr lang="en-US"/>
        </a:p>
      </dgm:t>
    </dgm:pt>
    <dgm:pt modelId="{91E97E42-887B-43A6-BE0D-6308AE7566B6}" type="sibTrans" cxnId="{978AC06B-DBD1-463F-9F85-C98AF9811D0B}">
      <dgm:prSet/>
      <dgm:spPr/>
      <dgm:t>
        <a:bodyPr/>
        <a:lstStyle/>
        <a:p>
          <a:endParaRPr lang="en-US"/>
        </a:p>
      </dgm:t>
    </dgm:pt>
    <dgm:pt modelId="{A2FF4BF8-BB4F-4A6A-9DB1-75D366A63114}" type="pres">
      <dgm:prSet presAssocID="{6FA11424-3789-4504-8FF6-52A0AD731181}" presName="root" presStyleCnt="0">
        <dgm:presLayoutVars>
          <dgm:dir/>
          <dgm:resizeHandles val="exact"/>
        </dgm:presLayoutVars>
      </dgm:prSet>
      <dgm:spPr/>
    </dgm:pt>
    <dgm:pt modelId="{53C68355-27EC-4B44-9092-953B27E4C863}" type="pres">
      <dgm:prSet presAssocID="{77EF1335-7D75-4EB4-ABD1-3612D964EF01}" presName="compNode" presStyleCnt="0"/>
      <dgm:spPr/>
    </dgm:pt>
    <dgm:pt modelId="{235C85B4-250B-475E-B937-9FCA19A0FA9A}" type="pres">
      <dgm:prSet presAssocID="{77EF1335-7D75-4EB4-ABD1-3612D964EF01}" presName="bgRect" presStyleLbl="bgShp" presStyleIdx="0" presStyleCnt="4"/>
      <dgm:spPr/>
    </dgm:pt>
    <dgm:pt modelId="{E919D0CD-2340-4CD3-A4C9-8FCCCD0F15E2}" type="pres">
      <dgm:prSet presAssocID="{77EF1335-7D75-4EB4-ABD1-3612D964EF0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lculator"/>
        </a:ext>
      </dgm:extLst>
    </dgm:pt>
    <dgm:pt modelId="{BA6B6E68-97DC-4BE7-B730-533A17EE8E94}" type="pres">
      <dgm:prSet presAssocID="{77EF1335-7D75-4EB4-ABD1-3612D964EF01}" presName="spaceRect" presStyleCnt="0"/>
      <dgm:spPr/>
    </dgm:pt>
    <dgm:pt modelId="{E10F51C4-6E9B-43AC-8CA8-A4C37307C1FA}" type="pres">
      <dgm:prSet presAssocID="{77EF1335-7D75-4EB4-ABD1-3612D964EF01}" presName="parTx" presStyleLbl="revTx" presStyleIdx="0" presStyleCnt="4">
        <dgm:presLayoutVars>
          <dgm:chMax val="0"/>
          <dgm:chPref val="0"/>
        </dgm:presLayoutVars>
      </dgm:prSet>
      <dgm:spPr/>
    </dgm:pt>
    <dgm:pt modelId="{5CE01B5F-F2E9-478E-A2E8-0EB735489977}" type="pres">
      <dgm:prSet presAssocID="{D0BFE174-2ED6-44ED-A0C2-371CF954A8C9}" presName="sibTrans" presStyleCnt="0"/>
      <dgm:spPr/>
    </dgm:pt>
    <dgm:pt modelId="{C7A4BBA1-8B56-4F6B-839B-B9A3CC4D348A}" type="pres">
      <dgm:prSet presAssocID="{72345519-9D4B-4E5C-8BB2-C2DCA32B7897}" presName="compNode" presStyleCnt="0"/>
      <dgm:spPr/>
    </dgm:pt>
    <dgm:pt modelId="{970430E5-6364-4925-AE84-A906BF50BEAF}" type="pres">
      <dgm:prSet presAssocID="{72345519-9D4B-4E5C-8BB2-C2DCA32B7897}" presName="bgRect" presStyleLbl="bgShp" presStyleIdx="1" presStyleCnt="4"/>
      <dgm:spPr/>
    </dgm:pt>
    <dgm:pt modelId="{CD50701F-1466-4CA7-A730-1EF873344E28}" type="pres">
      <dgm:prSet presAssocID="{72345519-9D4B-4E5C-8BB2-C2DCA32B7897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siness Growth"/>
        </a:ext>
      </dgm:extLst>
    </dgm:pt>
    <dgm:pt modelId="{67A4123C-24E4-4199-833D-6E97885C6B26}" type="pres">
      <dgm:prSet presAssocID="{72345519-9D4B-4E5C-8BB2-C2DCA32B7897}" presName="spaceRect" presStyleCnt="0"/>
      <dgm:spPr/>
    </dgm:pt>
    <dgm:pt modelId="{1D3A221B-26A3-4BA2-9F7A-88DC859DEA5F}" type="pres">
      <dgm:prSet presAssocID="{72345519-9D4B-4E5C-8BB2-C2DCA32B7897}" presName="parTx" presStyleLbl="revTx" presStyleIdx="1" presStyleCnt="4">
        <dgm:presLayoutVars>
          <dgm:chMax val="0"/>
          <dgm:chPref val="0"/>
        </dgm:presLayoutVars>
      </dgm:prSet>
      <dgm:spPr/>
    </dgm:pt>
    <dgm:pt modelId="{03099562-A7C0-4E93-B87E-371190EB5451}" type="pres">
      <dgm:prSet presAssocID="{445C4244-0BAF-4FAA-A54D-6863EC4A13D5}" presName="sibTrans" presStyleCnt="0"/>
      <dgm:spPr/>
    </dgm:pt>
    <dgm:pt modelId="{06AC86F3-8218-41D2-93AA-65882E0758AC}" type="pres">
      <dgm:prSet presAssocID="{F891E574-05AC-427A-B0F4-D5F72688D303}" presName="compNode" presStyleCnt="0"/>
      <dgm:spPr/>
    </dgm:pt>
    <dgm:pt modelId="{E7FB2670-2E91-40EA-86FE-5D52F10C664A}" type="pres">
      <dgm:prSet presAssocID="{F891E574-05AC-427A-B0F4-D5F72688D303}" presName="bgRect" presStyleLbl="bgShp" presStyleIdx="2" presStyleCnt="4"/>
      <dgm:spPr/>
    </dgm:pt>
    <dgm:pt modelId="{AF1DD0C4-064F-45D3-9378-19AB9B83C7A3}" type="pres">
      <dgm:prSet presAssocID="{F891E574-05AC-427A-B0F4-D5F72688D303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peat"/>
        </a:ext>
      </dgm:extLst>
    </dgm:pt>
    <dgm:pt modelId="{92A7DDBE-33BA-4581-A1B2-32D2007D692C}" type="pres">
      <dgm:prSet presAssocID="{F891E574-05AC-427A-B0F4-D5F72688D303}" presName="spaceRect" presStyleCnt="0"/>
      <dgm:spPr/>
    </dgm:pt>
    <dgm:pt modelId="{4D11E223-D7CE-4E13-A365-9D0F43751AE1}" type="pres">
      <dgm:prSet presAssocID="{F891E574-05AC-427A-B0F4-D5F72688D303}" presName="parTx" presStyleLbl="revTx" presStyleIdx="2" presStyleCnt="4">
        <dgm:presLayoutVars>
          <dgm:chMax val="0"/>
          <dgm:chPref val="0"/>
        </dgm:presLayoutVars>
      </dgm:prSet>
      <dgm:spPr/>
    </dgm:pt>
    <dgm:pt modelId="{074A7F51-1F0C-44E0-8194-2E7630C92109}" type="pres">
      <dgm:prSet presAssocID="{4CCA920B-A082-4119-AB4A-7763A100ECB6}" presName="sibTrans" presStyleCnt="0"/>
      <dgm:spPr/>
    </dgm:pt>
    <dgm:pt modelId="{3E9996DE-F3BE-4C56-9597-F7F6087C7D1C}" type="pres">
      <dgm:prSet presAssocID="{B4A97B82-97C2-42AB-BD60-8E1DD89AE3A6}" presName="compNode" presStyleCnt="0"/>
      <dgm:spPr/>
    </dgm:pt>
    <dgm:pt modelId="{F7DC2EF3-4D28-42D4-AA74-42D18EC84F51}" type="pres">
      <dgm:prSet presAssocID="{B4A97B82-97C2-42AB-BD60-8E1DD89AE3A6}" presName="bgRect" presStyleLbl="bgShp" presStyleIdx="3" presStyleCnt="4"/>
      <dgm:spPr/>
    </dgm:pt>
    <dgm:pt modelId="{F53A38E6-0338-405F-8AF6-E821B3F80D65}" type="pres">
      <dgm:prSet presAssocID="{B4A97B82-97C2-42AB-BD60-8E1DD89AE3A6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16875D74-92BA-4361-8F9A-F09B3A4D1457}" type="pres">
      <dgm:prSet presAssocID="{B4A97B82-97C2-42AB-BD60-8E1DD89AE3A6}" presName="spaceRect" presStyleCnt="0"/>
      <dgm:spPr/>
    </dgm:pt>
    <dgm:pt modelId="{823A8EB1-06F5-4D87-BD4D-87674226E7E5}" type="pres">
      <dgm:prSet presAssocID="{B4A97B82-97C2-42AB-BD60-8E1DD89AE3A6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C288D20A-44FC-46E1-8480-D14F90D8693D}" type="presOf" srcId="{72345519-9D4B-4E5C-8BB2-C2DCA32B7897}" destId="{1D3A221B-26A3-4BA2-9F7A-88DC859DEA5F}" srcOrd="0" destOrd="0" presId="urn:microsoft.com/office/officeart/2018/2/layout/IconVerticalSolidList"/>
    <dgm:cxn modelId="{AF703815-AEF1-4900-8A12-24522930C48C}" type="presOf" srcId="{77EF1335-7D75-4EB4-ABD1-3612D964EF01}" destId="{E10F51C4-6E9B-43AC-8CA8-A4C37307C1FA}" srcOrd="0" destOrd="0" presId="urn:microsoft.com/office/officeart/2018/2/layout/IconVerticalSolidList"/>
    <dgm:cxn modelId="{AC26911D-7AE5-4B19-B6C7-6413332E705D}" type="presOf" srcId="{B4A97B82-97C2-42AB-BD60-8E1DD89AE3A6}" destId="{823A8EB1-06F5-4D87-BD4D-87674226E7E5}" srcOrd="0" destOrd="0" presId="urn:microsoft.com/office/officeart/2018/2/layout/IconVerticalSolidList"/>
    <dgm:cxn modelId="{978AC06B-DBD1-463F-9F85-C98AF9811D0B}" srcId="{6FA11424-3789-4504-8FF6-52A0AD731181}" destId="{B4A97B82-97C2-42AB-BD60-8E1DD89AE3A6}" srcOrd="3" destOrd="0" parTransId="{2D6A4B20-0764-4E1C-A9DF-774D074AD176}" sibTransId="{91E97E42-887B-43A6-BE0D-6308AE7566B6}"/>
    <dgm:cxn modelId="{8FEF0486-4F0F-4709-888D-548DC2972DA3}" srcId="{6FA11424-3789-4504-8FF6-52A0AD731181}" destId="{77EF1335-7D75-4EB4-ABD1-3612D964EF01}" srcOrd="0" destOrd="0" parTransId="{710A716F-694E-4504-8B9C-6AFE92B42448}" sibTransId="{D0BFE174-2ED6-44ED-A0C2-371CF954A8C9}"/>
    <dgm:cxn modelId="{32DCED8F-4D85-434A-9350-06C24D22A824}" type="presOf" srcId="{F891E574-05AC-427A-B0F4-D5F72688D303}" destId="{4D11E223-D7CE-4E13-A365-9D0F43751AE1}" srcOrd="0" destOrd="0" presId="urn:microsoft.com/office/officeart/2018/2/layout/IconVerticalSolidList"/>
    <dgm:cxn modelId="{235E4DBA-5088-478F-B295-9390C52ADE36}" srcId="{6FA11424-3789-4504-8FF6-52A0AD731181}" destId="{F891E574-05AC-427A-B0F4-D5F72688D303}" srcOrd="2" destOrd="0" parTransId="{1E07DF89-6CDE-4095-A650-7EFE388A499D}" sibTransId="{4CCA920B-A082-4119-AB4A-7763A100ECB6}"/>
    <dgm:cxn modelId="{16F250CF-1996-4B0C-B564-083F18D41F75}" srcId="{6FA11424-3789-4504-8FF6-52A0AD731181}" destId="{72345519-9D4B-4E5C-8BB2-C2DCA32B7897}" srcOrd="1" destOrd="0" parTransId="{215D685C-0991-43F5-A556-4F8784932316}" sibTransId="{445C4244-0BAF-4FAA-A54D-6863EC4A13D5}"/>
    <dgm:cxn modelId="{B53387F5-0A37-48F6-92EF-A28C986EF9BE}" type="presOf" srcId="{6FA11424-3789-4504-8FF6-52A0AD731181}" destId="{A2FF4BF8-BB4F-4A6A-9DB1-75D366A63114}" srcOrd="0" destOrd="0" presId="urn:microsoft.com/office/officeart/2018/2/layout/IconVerticalSolidList"/>
    <dgm:cxn modelId="{B10381CA-6042-465C-8860-FEF2D2C86921}" type="presParOf" srcId="{A2FF4BF8-BB4F-4A6A-9DB1-75D366A63114}" destId="{53C68355-27EC-4B44-9092-953B27E4C863}" srcOrd="0" destOrd="0" presId="urn:microsoft.com/office/officeart/2018/2/layout/IconVerticalSolidList"/>
    <dgm:cxn modelId="{D9361C23-C18D-4006-8D9B-CA68097C8426}" type="presParOf" srcId="{53C68355-27EC-4B44-9092-953B27E4C863}" destId="{235C85B4-250B-475E-B937-9FCA19A0FA9A}" srcOrd="0" destOrd="0" presId="urn:microsoft.com/office/officeart/2018/2/layout/IconVerticalSolidList"/>
    <dgm:cxn modelId="{A4E4A588-5965-4080-83D5-8289CD054772}" type="presParOf" srcId="{53C68355-27EC-4B44-9092-953B27E4C863}" destId="{E919D0CD-2340-4CD3-A4C9-8FCCCD0F15E2}" srcOrd="1" destOrd="0" presId="urn:microsoft.com/office/officeart/2018/2/layout/IconVerticalSolidList"/>
    <dgm:cxn modelId="{659D1EBD-BA9B-4376-8D02-07BC59E09064}" type="presParOf" srcId="{53C68355-27EC-4B44-9092-953B27E4C863}" destId="{BA6B6E68-97DC-4BE7-B730-533A17EE8E94}" srcOrd="2" destOrd="0" presId="urn:microsoft.com/office/officeart/2018/2/layout/IconVerticalSolidList"/>
    <dgm:cxn modelId="{C59BAD72-7A79-49D9-AF27-16E35ECB0A58}" type="presParOf" srcId="{53C68355-27EC-4B44-9092-953B27E4C863}" destId="{E10F51C4-6E9B-43AC-8CA8-A4C37307C1FA}" srcOrd="3" destOrd="0" presId="urn:microsoft.com/office/officeart/2018/2/layout/IconVerticalSolidList"/>
    <dgm:cxn modelId="{3A5C3C97-EBC9-4146-BDA2-132C6DC85EF9}" type="presParOf" srcId="{A2FF4BF8-BB4F-4A6A-9DB1-75D366A63114}" destId="{5CE01B5F-F2E9-478E-A2E8-0EB735489977}" srcOrd="1" destOrd="0" presId="urn:microsoft.com/office/officeart/2018/2/layout/IconVerticalSolidList"/>
    <dgm:cxn modelId="{0E7B7ECE-A3A5-410F-BD84-79E95AB2CEA2}" type="presParOf" srcId="{A2FF4BF8-BB4F-4A6A-9DB1-75D366A63114}" destId="{C7A4BBA1-8B56-4F6B-839B-B9A3CC4D348A}" srcOrd="2" destOrd="0" presId="urn:microsoft.com/office/officeart/2018/2/layout/IconVerticalSolidList"/>
    <dgm:cxn modelId="{AC900D25-0067-406D-9DA3-2262B1B2F6F7}" type="presParOf" srcId="{C7A4BBA1-8B56-4F6B-839B-B9A3CC4D348A}" destId="{970430E5-6364-4925-AE84-A906BF50BEAF}" srcOrd="0" destOrd="0" presId="urn:microsoft.com/office/officeart/2018/2/layout/IconVerticalSolidList"/>
    <dgm:cxn modelId="{9E61B21E-4D6F-47F5-840E-9180393D1361}" type="presParOf" srcId="{C7A4BBA1-8B56-4F6B-839B-B9A3CC4D348A}" destId="{CD50701F-1466-4CA7-A730-1EF873344E28}" srcOrd="1" destOrd="0" presId="urn:microsoft.com/office/officeart/2018/2/layout/IconVerticalSolidList"/>
    <dgm:cxn modelId="{66D749B2-F6CD-43B3-BBE2-64062602AA66}" type="presParOf" srcId="{C7A4BBA1-8B56-4F6B-839B-B9A3CC4D348A}" destId="{67A4123C-24E4-4199-833D-6E97885C6B26}" srcOrd="2" destOrd="0" presId="urn:microsoft.com/office/officeart/2018/2/layout/IconVerticalSolidList"/>
    <dgm:cxn modelId="{DC924D10-9784-4E6B-9C1D-77EDD280E245}" type="presParOf" srcId="{C7A4BBA1-8B56-4F6B-839B-B9A3CC4D348A}" destId="{1D3A221B-26A3-4BA2-9F7A-88DC859DEA5F}" srcOrd="3" destOrd="0" presId="urn:microsoft.com/office/officeart/2018/2/layout/IconVerticalSolidList"/>
    <dgm:cxn modelId="{9361D55B-EBD5-469B-8378-A66578B1F8A0}" type="presParOf" srcId="{A2FF4BF8-BB4F-4A6A-9DB1-75D366A63114}" destId="{03099562-A7C0-4E93-B87E-371190EB5451}" srcOrd="3" destOrd="0" presId="urn:microsoft.com/office/officeart/2018/2/layout/IconVerticalSolidList"/>
    <dgm:cxn modelId="{879A2063-70A5-4C1C-B34D-7E4DBE3F0E4F}" type="presParOf" srcId="{A2FF4BF8-BB4F-4A6A-9DB1-75D366A63114}" destId="{06AC86F3-8218-41D2-93AA-65882E0758AC}" srcOrd="4" destOrd="0" presId="urn:microsoft.com/office/officeart/2018/2/layout/IconVerticalSolidList"/>
    <dgm:cxn modelId="{CC1B1DDF-9DF5-4820-BF2F-4E387D7420FB}" type="presParOf" srcId="{06AC86F3-8218-41D2-93AA-65882E0758AC}" destId="{E7FB2670-2E91-40EA-86FE-5D52F10C664A}" srcOrd="0" destOrd="0" presId="urn:microsoft.com/office/officeart/2018/2/layout/IconVerticalSolidList"/>
    <dgm:cxn modelId="{9741867A-1E06-4BA0-9346-E3904FA231A6}" type="presParOf" srcId="{06AC86F3-8218-41D2-93AA-65882E0758AC}" destId="{AF1DD0C4-064F-45D3-9378-19AB9B83C7A3}" srcOrd="1" destOrd="0" presId="urn:microsoft.com/office/officeart/2018/2/layout/IconVerticalSolidList"/>
    <dgm:cxn modelId="{11F12D0E-310B-4D1D-9C20-D3A18C774B9B}" type="presParOf" srcId="{06AC86F3-8218-41D2-93AA-65882E0758AC}" destId="{92A7DDBE-33BA-4581-A1B2-32D2007D692C}" srcOrd="2" destOrd="0" presId="urn:microsoft.com/office/officeart/2018/2/layout/IconVerticalSolidList"/>
    <dgm:cxn modelId="{123423FB-2BD6-40E5-A5EE-73D643534324}" type="presParOf" srcId="{06AC86F3-8218-41D2-93AA-65882E0758AC}" destId="{4D11E223-D7CE-4E13-A365-9D0F43751AE1}" srcOrd="3" destOrd="0" presId="urn:microsoft.com/office/officeart/2018/2/layout/IconVerticalSolidList"/>
    <dgm:cxn modelId="{A5FC54C3-57C5-47B7-ABBF-1D11EBD3ACA7}" type="presParOf" srcId="{A2FF4BF8-BB4F-4A6A-9DB1-75D366A63114}" destId="{074A7F51-1F0C-44E0-8194-2E7630C92109}" srcOrd="5" destOrd="0" presId="urn:microsoft.com/office/officeart/2018/2/layout/IconVerticalSolidList"/>
    <dgm:cxn modelId="{759FDE86-1E6A-4886-9FF2-A62796405331}" type="presParOf" srcId="{A2FF4BF8-BB4F-4A6A-9DB1-75D366A63114}" destId="{3E9996DE-F3BE-4C56-9597-F7F6087C7D1C}" srcOrd="6" destOrd="0" presId="urn:microsoft.com/office/officeart/2018/2/layout/IconVerticalSolidList"/>
    <dgm:cxn modelId="{A0C893D9-CE4E-4532-A396-8E74E278A25D}" type="presParOf" srcId="{3E9996DE-F3BE-4C56-9597-F7F6087C7D1C}" destId="{F7DC2EF3-4D28-42D4-AA74-42D18EC84F51}" srcOrd="0" destOrd="0" presId="urn:microsoft.com/office/officeart/2018/2/layout/IconVerticalSolidList"/>
    <dgm:cxn modelId="{A9EA285F-6BDC-4482-870F-FC9AF3A890B4}" type="presParOf" srcId="{3E9996DE-F3BE-4C56-9597-F7F6087C7D1C}" destId="{F53A38E6-0338-405F-8AF6-E821B3F80D65}" srcOrd="1" destOrd="0" presId="urn:microsoft.com/office/officeart/2018/2/layout/IconVerticalSolidList"/>
    <dgm:cxn modelId="{38DA9CF6-0071-4E44-AAE3-9431A714E9B0}" type="presParOf" srcId="{3E9996DE-F3BE-4C56-9597-F7F6087C7D1C}" destId="{16875D74-92BA-4361-8F9A-F09B3A4D1457}" srcOrd="2" destOrd="0" presId="urn:microsoft.com/office/officeart/2018/2/layout/IconVerticalSolidList"/>
    <dgm:cxn modelId="{6D5403BB-61D2-4A50-8BD0-41A322974900}" type="presParOf" srcId="{3E9996DE-F3BE-4C56-9597-F7F6087C7D1C}" destId="{823A8EB1-06F5-4D87-BD4D-87674226E7E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D787C6-8D94-4907-99BD-59BAFB87E6B3}">
      <dsp:nvSpPr>
        <dsp:cNvPr id="0" name=""/>
        <dsp:cNvSpPr/>
      </dsp:nvSpPr>
      <dsp:spPr>
        <a:xfrm>
          <a:off x="0" y="531"/>
          <a:ext cx="10515600" cy="124293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ADF74F-483A-47E7-8D15-6BD2B28E950A}">
      <dsp:nvSpPr>
        <dsp:cNvPr id="0" name=""/>
        <dsp:cNvSpPr/>
      </dsp:nvSpPr>
      <dsp:spPr>
        <a:xfrm>
          <a:off x="375988" y="280191"/>
          <a:ext cx="683614" cy="6836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7D9687-5A22-47AA-95B8-179440ECFA87}">
      <dsp:nvSpPr>
        <dsp:cNvPr id="0" name=""/>
        <dsp:cNvSpPr/>
      </dsp:nvSpPr>
      <dsp:spPr>
        <a:xfrm>
          <a:off x="1435590" y="53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Collaboration between University of Shkoder &amp; Animals Need Me (ANM)</a:t>
          </a:r>
        </a:p>
      </dsp:txBody>
      <dsp:txXfrm>
        <a:off x="1435590" y="531"/>
        <a:ext cx="9080009" cy="1242935"/>
      </dsp:txXfrm>
    </dsp:sp>
    <dsp:sp modelId="{8860AE2A-1078-4E67-A6CD-4FA6EFCC060D}">
      <dsp:nvSpPr>
        <dsp:cNvPr id="0" name=""/>
        <dsp:cNvSpPr/>
      </dsp:nvSpPr>
      <dsp:spPr>
        <a:xfrm>
          <a:off x="0" y="1554201"/>
          <a:ext cx="10515600" cy="124293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3CD0F8-E77C-46EC-9C9C-E25415AF999B}">
      <dsp:nvSpPr>
        <dsp:cNvPr id="0" name=""/>
        <dsp:cNvSpPr/>
      </dsp:nvSpPr>
      <dsp:spPr>
        <a:xfrm>
          <a:off x="375988" y="1833861"/>
          <a:ext cx="683614" cy="6836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7E1D95-3A8F-4D74-94C2-38E2646F5ADA}">
      <dsp:nvSpPr>
        <dsp:cNvPr id="0" name=""/>
        <dsp:cNvSpPr/>
      </dsp:nvSpPr>
      <dsp:spPr>
        <a:xfrm>
          <a:off x="1435590" y="155420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Aim: Develop a cost-effective digital shelter management system</a:t>
          </a:r>
        </a:p>
      </dsp:txBody>
      <dsp:txXfrm>
        <a:off x="1435590" y="1554201"/>
        <a:ext cx="9080009" cy="1242935"/>
      </dsp:txXfrm>
    </dsp:sp>
    <dsp:sp modelId="{09BF118B-2CAE-42DF-A5A0-B78CEAA29BBC}">
      <dsp:nvSpPr>
        <dsp:cNvPr id="0" name=""/>
        <dsp:cNvSpPr/>
      </dsp:nvSpPr>
      <dsp:spPr>
        <a:xfrm>
          <a:off x="0" y="3107870"/>
          <a:ext cx="10515600" cy="124293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3C76EF-DAFF-4DBE-A17C-2DDBCBB6A9E8}">
      <dsp:nvSpPr>
        <dsp:cNvPr id="0" name=""/>
        <dsp:cNvSpPr/>
      </dsp:nvSpPr>
      <dsp:spPr>
        <a:xfrm>
          <a:off x="375988" y="3387531"/>
          <a:ext cx="683614" cy="6836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C5231F-1BD2-414B-A8F9-75C8C238E80D}">
      <dsp:nvSpPr>
        <dsp:cNvPr id="0" name=""/>
        <dsp:cNvSpPr/>
      </dsp:nvSpPr>
      <dsp:spPr>
        <a:xfrm>
          <a:off x="1435590" y="3107870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Addressing the need for structured and centralized data management</a:t>
          </a:r>
        </a:p>
      </dsp:txBody>
      <dsp:txXfrm>
        <a:off x="1435590" y="3107870"/>
        <a:ext cx="9080009" cy="12429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A21C81-4D4B-421C-A820-7C9AA78933E8}">
      <dsp:nvSpPr>
        <dsp:cNvPr id="0" name=""/>
        <dsp:cNvSpPr/>
      </dsp:nvSpPr>
      <dsp:spPr>
        <a:xfrm>
          <a:off x="1212569" y="987197"/>
          <a:ext cx="1300252" cy="130025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CEF90E-A67C-4CFF-9BC9-99404CF23BD4}">
      <dsp:nvSpPr>
        <dsp:cNvPr id="0" name=""/>
        <dsp:cNvSpPr/>
      </dsp:nvSpPr>
      <dsp:spPr>
        <a:xfrm>
          <a:off x="417971" y="2644140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ANM currently uses Google Drive, Excel documents &amp; Website for shelter management</a:t>
          </a:r>
        </a:p>
      </dsp:txBody>
      <dsp:txXfrm>
        <a:off x="417971" y="2644140"/>
        <a:ext cx="2889450" cy="720000"/>
      </dsp:txXfrm>
    </dsp:sp>
    <dsp:sp modelId="{8A9D9C4A-D0D9-48F5-917C-9B6CF3469F6B}">
      <dsp:nvSpPr>
        <dsp:cNvPr id="0" name=""/>
        <dsp:cNvSpPr/>
      </dsp:nvSpPr>
      <dsp:spPr>
        <a:xfrm>
          <a:off x="4607673" y="987197"/>
          <a:ext cx="1300252" cy="13002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EF5B98-346C-44CF-8E0D-EC0365ECC5BC}">
      <dsp:nvSpPr>
        <dsp:cNvPr id="0" name=""/>
        <dsp:cNvSpPr/>
      </dsp:nvSpPr>
      <dsp:spPr>
        <a:xfrm>
          <a:off x="3813075" y="2644140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Public data are available via app &amp;website</a:t>
          </a:r>
        </a:p>
      </dsp:txBody>
      <dsp:txXfrm>
        <a:off x="3813075" y="2644140"/>
        <a:ext cx="2889450" cy="720000"/>
      </dsp:txXfrm>
    </dsp:sp>
    <dsp:sp modelId="{8FFD07D9-F96B-40BE-ADD1-5DF578516FA0}">
      <dsp:nvSpPr>
        <dsp:cNvPr id="0" name=""/>
        <dsp:cNvSpPr/>
      </dsp:nvSpPr>
      <dsp:spPr>
        <a:xfrm>
          <a:off x="8002777" y="987197"/>
          <a:ext cx="1300252" cy="130025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276182-C2F8-43A9-8A2E-752F6CE792BB}">
      <dsp:nvSpPr>
        <dsp:cNvPr id="0" name=""/>
        <dsp:cNvSpPr/>
      </dsp:nvSpPr>
      <dsp:spPr>
        <a:xfrm>
          <a:off x="7208178" y="2644140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Internal data manually updated and fragmented</a:t>
          </a:r>
        </a:p>
      </dsp:txBody>
      <dsp:txXfrm>
        <a:off x="7208178" y="2644140"/>
        <a:ext cx="288945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2C8C38-0FC3-4E27-A426-58DED76660D7}">
      <dsp:nvSpPr>
        <dsp:cNvPr id="0" name=""/>
        <dsp:cNvSpPr/>
      </dsp:nvSpPr>
      <dsp:spPr>
        <a:xfrm>
          <a:off x="0" y="0"/>
          <a:ext cx="8412480" cy="95729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Data fragmentation &amp; manual updates</a:t>
          </a:r>
        </a:p>
      </dsp:txBody>
      <dsp:txXfrm>
        <a:off x="28038" y="28038"/>
        <a:ext cx="7298593" cy="901218"/>
      </dsp:txXfrm>
    </dsp:sp>
    <dsp:sp modelId="{104C5F55-593F-458A-8C05-267EC647A07C}">
      <dsp:nvSpPr>
        <dsp:cNvPr id="0" name=""/>
        <dsp:cNvSpPr/>
      </dsp:nvSpPr>
      <dsp:spPr>
        <a:xfrm>
          <a:off x="704545" y="1131347"/>
          <a:ext cx="8412480" cy="95729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No automated tracking of animal status</a:t>
          </a:r>
        </a:p>
      </dsp:txBody>
      <dsp:txXfrm>
        <a:off x="732583" y="1159385"/>
        <a:ext cx="7029617" cy="901218"/>
      </dsp:txXfrm>
    </dsp:sp>
    <dsp:sp modelId="{7C88DD75-9BB7-4FB8-9F1A-3B5F02303B20}">
      <dsp:nvSpPr>
        <dsp:cNvPr id="0" name=""/>
        <dsp:cNvSpPr/>
      </dsp:nvSpPr>
      <dsp:spPr>
        <a:xfrm>
          <a:off x="1398574" y="2262695"/>
          <a:ext cx="8412480" cy="95729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Lack of a centralized internal system</a:t>
          </a:r>
        </a:p>
      </dsp:txBody>
      <dsp:txXfrm>
        <a:off x="1426612" y="2290733"/>
        <a:ext cx="7040133" cy="901218"/>
      </dsp:txXfrm>
    </dsp:sp>
    <dsp:sp modelId="{9CA21506-1306-44D0-8DF0-AE9DB5C9EC2A}">
      <dsp:nvSpPr>
        <dsp:cNvPr id="0" name=""/>
        <dsp:cNvSpPr/>
      </dsp:nvSpPr>
      <dsp:spPr>
        <a:xfrm>
          <a:off x="2103119" y="3394043"/>
          <a:ext cx="8412480" cy="95729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High cost of existing market solution</a:t>
          </a:r>
        </a:p>
      </dsp:txBody>
      <dsp:txXfrm>
        <a:off x="2131157" y="3422081"/>
        <a:ext cx="7029617" cy="901218"/>
      </dsp:txXfrm>
    </dsp:sp>
    <dsp:sp modelId="{EC25D96F-5F4C-4E11-B6D0-73CB112BA87A}">
      <dsp:nvSpPr>
        <dsp:cNvPr id="0" name=""/>
        <dsp:cNvSpPr/>
      </dsp:nvSpPr>
      <dsp:spPr>
        <a:xfrm>
          <a:off x="7790238" y="733200"/>
          <a:ext cx="622241" cy="62224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7930242" y="733200"/>
        <a:ext cx="342233" cy="468236"/>
      </dsp:txXfrm>
    </dsp:sp>
    <dsp:sp modelId="{797947F2-8E55-41A0-B6CE-1062B8410945}">
      <dsp:nvSpPr>
        <dsp:cNvPr id="0" name=""/>
        <dsp:cNvSpPr/>
      </dsp:nvSpPr>
      <dsp:spPr>
        <a:xfrm>
          <a:off x="8494783" y="1864548"/>
          <a:ext cx="622241" cy="62224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8634787" y="1864548"/>
        <a:ext cx="342233" cy="468236"/>
      </dsp:txXfrm>
    </dsp:sp>
    <dsp:sp modelId="{1B3261BA-25A9-4FD1-95BB-2CB8402FDBD9}">
      <dsp:nvSpPr>
        <dsp:cNvPr id="0" name=""/>
        <dsp:cNvSpPr/>
      </dsp:nvSpPr>
      <dsp:spPr>
        <a:xfrm>
          <a:off x="9188813" y="2995896"/>
          <a:ext cx="622241" cy="62224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9328817" y="2995896"/>
        <a:ext cx="342233" cy="46823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4C903C-A4FB-40CD-8E7A-AFDF07BA4A62}">
      <dsp:nvSpPr>
        <dsp:cNvPr id="0" name=""/>
        <dsp:cNvSpPr/>
      </dsp:nvSpPr>
      <dsp:spPr>
        <a:xfrm>
          <a:off x="51" y="271694"/>
          <a:ext cx="4913783" cy="112745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472" tIns="125984" rIns="220472" bIns="125984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1. Excel-based system (short-term)</a:t>
          </a:r>
        </a:p>
      </dsp:txBody>
      <dsp:txXfrm>
        <a:off x="51" y="271694"/>
        <a:ext cx="4913783" cy="1127456"/>
      </dsp:txXfrm>
    </dsp:sp>
    <dsp:sp modelId="{BB5E11D5-6D25-42BE-A9DC-5D911040DD68}">
      <dsp:nvSpPr>
        <dsp:cNvPr id="0" name=""/>
        <dsp:cNvSpPr/>
      </dsp:nvSpPr>
      <dsp:spPr>
        <a:xfrm>
          <a:off x="51" y="1399150"/>
          <a:ext cx="4913783" cy="2680492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354" tIns="165354" rIns="220472" bIns="248031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/>
            <a:t>Free, structured, and easy to use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/>
            <a:t>Organized workbooks for animal records, shelters, treatments and adoptions</a:t>
          </a:r>
        </a:p>
      </dsp:txBody>
      <dsp:txXfrm>
        <a:off x="51" y="1399150"/>
        <a:ext cx="4913783" cy="2680492"/>
      </dsp:txXfrm>
    </dsp:sp>
    <dsp:sp modelId="{DBCC4E5F-7A2A-4861-90F3-8F8104E94290}">
      <dsp:nvSpPr>
        <dsp:cNvPr id="0" name=""/>
        <dsp:cNvSpPr/>
      </dsp:nvSpPr>
      <dsp:spPr>
        <a:xfrm>
          <a:off x="5601764" y="271694"/>
          <a:ext cx="4913783" cy="112745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472" tIns="125984" rIns="220472" bIns="125984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2. Shelter management system (long-term)</a:t>
          </a:r>
        </a:p>
      </dsp:txBody>
      <dsp:txXfrm>
        <a:off x="5601764" y="271694"/>
        <a:ext cx="4913783" cy="1127456"/>
      </dsp:txXfrm>
    </dsp:sp>
    <dsp:sp modelId="{303A1D54-AD48-4FD7-B9BA-691116D645CA}">
      <dsp:nvSpPr>
        <dsp:cNvPr id="0" name=""/>
        <dsp:cNvSpPr/>
      </dsp:nvSpPr>
      <dsp:spPr>
        <a:xfrm>
          <a:off x="5601764" y="1399150"/>
          <a:ext cx="4913783" cy="2680492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354" tIns="165354" rIns="220472" bIns="248031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/>
            <a:t>Centralized digital platform with real-time tracking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/>
            <a:t>Automated reporting &amp; improved accessibility</a:t>
          </a:r>
        </a:p>
      </dsp:txBody>
      <dsp:txXfrm>
        <a:off x="5601764" y="1399150"/>
        <a:ext cx="4913783" cy="268049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3C3BCD-642F-4E10-8671-268EE1D33E59}">
      <dsp:nvSpPr>
        <dsp:cNvPr id="0" name=""/>
        <dsp:cNvSpPr/>
      </dsp:nvSpPr>
      <dsp:spPr>
        <a:xfrm>
          <a:off x="0" y="3399"/>
          <a:ext cx="10515600" cy="72408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88DAAE-4AFC-4106-AC1E-A2D63F349F15}">
      <dsp:nvSpPr>
        <dsp:cNvPr id="0" name=""/>
        <dsp:cNvSpPr/>
      </dsp:nvSpPr>
      <dsp:spPr>
        <a:xfrm>
          <a:off x="219037" y="166319"/>
          <a:ext cx="398249" cy="3982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C0A25E-FA73-4D71-A6E5-0A67BB338DA2}">
      <dsp:nvSpPr>
        <dsp:cNvPr id="0" name=""/>
        <dsp:cNvSpPr/>
      </dsp:nvSpPr>
      <dsp:spPr>
        <a:xfrm>
          <a:off x="836323" y="3399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Needs assessment and stakeholder discussions</a:t>
          </a:r>
        </a:p>
      </dsp:txBody>
      <dsp:txXfrm>
        <a:off x="836323" y="3399"/>
        <a:ext cx="9679276" cy="724089"/>
      </dsp:txXfrm>
    </dsp:sp>
    <dsp:sp modelId="{0AA6808B-DCB4-4E79-975E-49C85204A3B8}">
      <dsp:nvSpPr>
        <dsp:cNvPr id="0" name=""/>
        <dsp:cNvSpPr/>
      </dsp:nvSpPr>
      <dsp:spPr>
        <a:xfrm>
          <a:off x="0" y="908511"/>
          <a:ext cx="10515600" cy="72408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944338-E1A7-4797-A207-CF2A78380235}">
      <dsp:nvSpPr>
        <dsp:cNvPr id="0" name=""/>
        <dsp:cNvSpPr/>
      </dsp:nvSpPr>
      <dsp:spPr>
        <a:xfrm>
          <a:off x="219037" y="1071431"/>
          <a:ext cx="398249" cy="3982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F60E1F-E52B-431E-B7F3-C6B0B2EAD604}">
      <dsp:nvSpPr>
        <dsp:cNvPr id="0" name=""/>
        <dsp:cNvSpPr/>
      </dsp:nvSpPr>
      <dsp:spPr>
        <a:xfrm>
          <a:off x="836323" y="908511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Developing structured Excel workbooks</a:t>
          </a:r>
        </a:p>
      </dsp:txBody>
      <dsp:txXfrm>
        <a:off x="836323" y="908511"/>
        <a:ext cx="9679276" cy="724089"/>
      </dsp:txXfrm>
    </dsp:sp>
    <dsp:sp modelId="{C40F242B-FADF-499C-BD85-C92BEE9D14D5}">
      <dsp:nvSpPr>
        <dsp:cNvPr id="0" name=""/>
        <dsp:cNvSpPr/>
      </dsp:nvSpPr>
      <dsp:spPr>
        <a:xfrm>
          <a:off x="0" y="1813624"/>
          <a:ext cx="10515600" cy="72408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9D7104-9097-4228-8AD0-6E3B27D87065}">
      <dsp:nvSpPr>
        <dsp:cNvPr id="0" name=""/>
        <dsp:cNvSpPr/>
      </dsp:nvSpPr>
      <dsp:spPr>
        <a:xfrm>
          <a:off x="219037" y="1976544"/>
          <a:ext cx="398249" cy="39824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55A80A-39C4-435B-A652-91F4157D594A}">
      <dsp:nvSpPr>
        <dsp:cNvPr id="0" name=""/>
        <dsp:cNvSpPr/>
      </dsp:nvSpPr>
      <dsp:spPr>
        <a:xfrm>
          <a:off x="836323" y="1813624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Initiating software development for a custom solution</a:t>
          </a:r>
        </a:p>
      </dsp:txBody>
      <dsp:txXfrm>
        <a:off x="836323" y="1813624"/>
        <a:ext cx="9679276" cy="724089"/>
      </dsp:txXfrm>
    </dsp:sp>
    <dsp:sp modelId="{493B9917-CB32-4975-B964-3E9BF3DE5ADC}">
      <dsp:nvSpPr>
        <dsp:cNvPr id="0" name=""/>
        <dsp:cNvSpPr/>
      </dsp:nvSpPr>
      <dsp:spPr>
        <a:xfrm>
          <a:off x="0" y="2718736"/>
          <a:ext cx="10515600" cy="72408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276623-F68B-4B2E-A7D7-DC87B303870E}">
      <dsp:nvSpPr>
        <dsp:cNvPr id="0" name=""/>
        <dsp:cNvSpPr/>
      </dsp:nvSpPr>
      <dsp:spPr>
        <a:xfrm>
          <a:off x="219037" y="2881656"/>
          <a:ext cx="398249" cy="39824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345F2F-6177-41E6-A2CD-9FC2730E9756}">
      <dsp:nvSpPr>
        <dsp:cNvPr id="0" name=""/>
        <dsp:cNvSpPr/>
      </dsp:nvSpPr>
      <dsp:spPr>
        <a:xfrm>
          <a:off x="836323" y="2718736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Testing and refining user experience</a:t>
          </a:r>
        </a:p>
      </dsp:txBody>
      <dsp:txXfrm>
        <a:off x="836323" y="2718736"/>
        <a:ext cx="9679276" cy="724089"/>
      </dsp:txXfrm>
    </dsp:sp>
    <dsp:sp modelId="{A63CD16D-260A-4E84-959D-58274DBAA762}">
      <dsp:nvSpPr>
        <dsp:cNvPr id="0" name=""/>
        <dsp:cNvSpPr/>
      </dsp:nvSpPr>
      <dsp:spPr>
        <a:xfrm>
          <a:off x="0" y="3623848"/>
          <a:ext cx="10515600" cy="72408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22D571-7711-46AE-A534-6A89EB505E7E}">
      <dsp:nvSpPr>
        <dsp:cNvPr id="0" name=""/>
        <dsp:cNvSpPr/>
      </dsp:nvSpPr>
      <dsp:spPr>
        <a:xfrm>
          <a:off x="219037" y="3786768"/>
          <a:ext cx="398249" cy="39824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DD7D2F-9882-401F-8663-993A06D48F31}">
      <dsp:nvSpPr>
        <dsp:cNvPr id="0" name=""/>
        <dsp:cNvSpPr/>
      </dsp:nvSpPr>
      <dsp:spPr>
        <a:xfrm>
          <a:off x="836323" y="3623848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Final integration and staff training</a:t>
          </a:r>
        </a:p>
      </dsp:txBody>
      <dsp:txXfrm>
        <a:off x="836323" y="3623848"/>
        <a:ext cx="9679276" cy="72408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0F5CD6-6065-4A80-8A86-3F5F89DAECFB}">
      <dsp:nvSpPr>
        <dsp:cNvPr id="0" name=""/>
        <dsp:cNvSpPr/>
      </dsp:nvSpPr>
      <dsp:spPr>
        <a:xfrm>
          <a:off x="0" y="1805"/>
          <a:ext cx="10515600" cy="91531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8B061C-DA54-40E6-8811-7A75CDCA1FED}">
      <dsp:nvSpPr>
        <dsp:cNvPr id="0" name=""/>
        <dsp:cNvSpPr/>
      </dsp:nvSpPr>
      <dsp:spPr>
        <a:xfrm>
          <a:off x="276881" y="207750"/>
          <a:ext cx="503420" cy="5034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26FA81-F732-47B3-B9AB-6CB607270A4E}">
      <dsp:nvSpPr>
        <dsp:cNvPr id="0" name=""/>
        <dsp:cNvSpPr/>
      </dsp:nvSpPr>
      <dsp:spPr>
        <a:xfrm>
          <a:off x="1057183" y="1805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Improved efficiency in shelter operations</a:t>
          </a:r>
        </a:p>
      </dsp:txBody>
      <dsp:txXfrm>
        <a:off x="1057183" y="1805"/>
        <a:ext cx="9458416" cy="915310"/>
      </dsp:txXfrm>
    </dsp:sp>
    <dsp:sp modelId="{BC59196D-09BD-4B71-A1C9-08DCA2D0509D}">
      <dsp:nvSpPr>
        <dsp:cNvPr id="0" name=""/>
        <dsp:cNvSpPr/>
      </dsp:nvSpPr>
      <dsp:spPr>
        <a:xfrm>
          <a:off x="0" y="1145944"/>
          <a:ext cx="10515600" cy="91531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AA0F7D-7D6E-4243-9B45-C6AFA555EB7B}">
      <dsp:nvSpPr>
        <dsp:cNvPr id="0" name=""/>
        <dsp:cNvSpPr/>
      </dsp:nvSpPr>
      <dsp:spPr>
        <a:xfrm>
          <a:off x="276881" y="1351889"/>
          <a:ext cx="503420" cy="5034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CF6514-D576-4F53-82B1-314B64FAD6C5}">
      <dsp:nvSpPr>
        <dsp:cNvPr id="0" name=""/>
        <dsp:cNvSpPr/>
      </dsp:nvSpPr>
      <dsp:spPr>
        <a:xfrm>
          <a:off x="1057183" y="1145944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Better tracking of animal health, adoptions &amp; shelter capacity</a:t>
          </a:r>
        </a:p>
      </dsp:txBody>
      <dsp:txXfrm>
        <a:off x="1057183" y="1145944"/>
        <a:ext cx="9458416" cy="915310"/>
      </dsp:txXfrm>
    </dsp:sp>
    <dsp:sp modelId="{DBF7C1AE-E2A6-43B6-8C53-3FA8029D67B8}">
      <dsp:nvSpPr>
        <dsp:cNvPr id="0" name=""/>
        <dsp:cNvSpPr/>
      </dsp:nvSpPr>
      <dsp:spPr>
        <a:xfrm>
          <a:off x="0" y="2290082"/>
          <a:ext cx="10515600" cy="91531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6ED8F0-833E-4132-BF78-8B4BCA14AA0B}">
      <dsp:nvSpPr>
        <dsp:cNvPr id="0" name=""/>
        <dsp:cNvSpPr/>
      </dsp:nvSpPr>
      <dsp:spPr>
        <a:xfrm>
          <a:off x="276881" y="2496027"/>
          <a:ext cx="503420" cy="50342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F82EF7-D5AD-41B1-9275-33DF53770258}">
      <dsp:nvSpPr>
        <dsp:cNvPr id="0" name=""/>
        <dsp:cNvSpPr/>
      </dsp:nvSpPr>
      <dsp:spPr>
        <a:xfrm>
          <a:off x="1057183" y="2290082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Cost-effective &amp; scalable solution</a:t>
          </a:r>
        </a:p>
      </dsp:txBody>
      <dsp:txXfrm>
        <a:off x="1057183" y="2290082"/>
        <a:ext cx="9458416" cy="915310"/>
      </dsp:txXfrm>
    </dsp:sp>
    <dsp:sp modelId="{CCE409A7-9584-483A-B950-D5A93A988F2A}">
      <dsp:nvSpPr>
        <dsp:cNvPr id="0" name=""/>
        <dsp:cNvSpPr/>
      </dsp:nvSpPr>
      <dsp:spPr>
        <a:xfrm>
          <a:off x="0" y="3434221"/>
          <a:ext cx="10515600" cy="91531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AA66B8-BE81-4650-8E67-6F5E67B22396}">
      <dsp:nvSpPr>
        <dsp:cNvPr id="0" name=""/>
        <dsp:cNvSpPr/>
      </dsp:nvSpPr>
      <dsp:spPr>
        <a:xfrm>
          <a:off x="276881" y="3640166"/>
          <a:ext cx="503420" cy="50342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A1C7EC-37E0-4047-9B31-60876957CAC3}">
      <dsp:nvSpPr>
        <dsp:cNvPr id="0" name=""/>
        <dsp:cNvSpPr/>
      </dsp:nvSpPr>
      <dsp:spPr>
        <a:xfrm>
          <a:off x="1057183" y="3434221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Strengthened collaboration between academia and NGOs (society)</a:t>
          </a:r>
        </a:p>
      </dsp:txBody>
      <dsp:txXfrm>
        <a:off x="1057183" y="3434221"/>
        <a:ext cx="9458416" cy="91531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5C85B4-250B-475E-B937-9FCA19A0FA9A}">
      <dsp:nvSpPr>
        <dsp:cNvPr id="0" name=""/>
        <dsp:cNvSpPr/>
      </dsp:nvSpPr>
      <dsp:spPr>
        <a:xfrm>
          <a:off x="0" y="1805"/>
          <a:ext cx="10515600" cy="91531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19D0CD-2340-4CD3-A4C9-8FCCCD0F15E2}">
      <dsp:nvSpPr>
        <dsp:cNvPr id="0" name=""/>
        <dsp:cNvSpPr/>
      </dsp:nvSpPr>
      <dsp:spPr>
        <a:xfrm>
          <a:off x="276881" y="207750"/>
          <a:ext cx="503420" cy="5034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0F51C4-6E9B-43AC-8CA8-A4C37307C1FA}">
      <dsp:nvSpPr>
        <dsp:cNvPr id="0" name=""/>
        <dsp:cNvSpPr/>
      </dsp:nvSpPr>
      <dsp:spPr>
        <a:xfrm>
          <a:off x="1057183" y="1805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Short term solution (Excel) being implemented</a:t>
          </a:r>
        </a:p>
      </dsp:txBody>
      <dsp:txXfrm>
        <a:off x="1057183" y="1805"/>
        <a:ext cx="9458416" cy="915310"/>
      </dsp:txXfrm>
    </dsp:sp>
    <dsp:sp modelId="{970430E5-6364-4925-AE84-A906BF50BEAF}">
      <dsp:nvSpPr>
        <dsp:cNvPr id="0" name=""/>
        <dsp:cNvSpPr/>
      </dsp:nvSpPr>
      <dsp:spPr>
        <a:xfrm>
          <a:off x="0" y="1145944"/>
          <a:ext cx="10515600" cy="91531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50701F-1466-4CA7-A730-1EF873344E28}">
      <dsp:nvSpPr>
        <dsp:cNvPr id="0" name=""/>
        <dsp:cNvSpPr/>
      </dsp:nvSpPr>
      <dsp:spPr>
        <a:xfrm>
          <a:off x="276881" y="1351889"/>
          <a:ext cx="503420" cy="5034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3A221B-26A3-4BA2-9F7A-88DC859DEA5F}">
      <dsp:nvSpPr>
        <dsp:cNvPr id="0" name=""/>
        <dsp:cNvSpPr/>
      </dsp:nvSpPr>
      <dsp:spPr>
        <a:xfrm>
          <a:off x="1057183" y="1145944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Long-term software development in progress</a:t>
          </a:r>
        </a:p>
      </dsp:txBody>
      <dsp:txXfrm>
        <a:off x="1057183" y="1145944"/>
        <a:ext cx="9458416" cy="915310"/>
      </dsp:txXfrm>
    </dsp:sp>
    <dsp:sp modelId="{E7FB2670-2E91-40EA-86FE-5D52F10C664A}">
      <dsp:nvSpPr>
        <dsp:cNvPr id="0" name=""/>
        <dsp:cNvSpPr/>
      </dsp:nvSpPr>
      <dsp:spPr>
        <a:xfrm>
          <a:off x="0" y="2290082"/>
          <a:ext cx="10515600" cy="91531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1DD0C4-064F-45D3-9378-19AB9B83C7A3}">
      <dsp:nvSpPr>
        <dsp:cNvPr id="0" name=""/>
        <dsp:cNvSpPr/>
      </dsp:nvSpPr>
      <dsp:spPr>
        <a:xfrm>
          <a:off x="276881" y="2496027"/>
          <a:ext cx="503420" cy="50342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11E223-D7CE-4E13-A365-9D0F43751AE1}">
      <dsp:nvSpPr>
        <dsp:cNvPr id="0" name=""/>
        <dsp:cNvSpPr/>
      </dsp:nvSpPr>
      <dsp:spPr>
        <a:xfrm>
          <a:off x="1057183" y="2290082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Continuous collaboration &amp; feedback loop</a:t>
          </a:r>
        </a:p>
      </dsp:txBody>
      <dsp:txXfrm>
        <a:off x="1057183" y="2290082"/>
        <a:ext cx="9458416" cy="915310"/>
      </dsp:txXfrm>
    </dsp:sp>
    <dsp:sp modelId="{F7DC2EF3-4D28-42D4-AA74-42D18EC84F51}">
      <dsp:nvSpPr>
        <dsp:cNvPr id="0" name=""/>
        <dsp:cNvSpPr/>
      </dsp:nvSpPr>
      <dsp:spPr>
        <a:xfrm>
          <a:off x="0" y="3434221"/>
          <a:ext cx="10515600" cy="91531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3A38E6-0338-405F-8AF6-E821B3F80D65}">
      <dsp:nvSpPr>
        <dsp:cNvPr id="0" name=""/>
        <dsp:cNvSpPr/>
      </dsp:nvSpPr>
      <dsp:spPr>
        <a:xfrm>
          <a:off x="276881" y="3640166"/>
          <a:ext cx="503420" cy="50342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3A8EB1-06F5-4D87-BD4D-87674226E7E5}">
      <dsp:nvSpPr>
        <dsp:cNvPr id="0" name=""/>
        <dsp:cNvSpPr/>
      </dsp:nvSpPr>
      <dsp:spPr>
        <a:xfrm>
          <a:off x="1057183" y="3434221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Potential for broader application in Albania</a:t>
          </a:r>
        </a:p>
      </dsp:txBody>
      <dsp:txXfrm>
        <a:off x="1057183" y="3434221"/>
        <a:ext cx="9458416" cy="915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4F27D-E1EE-46B3-B7D0-9F3EBDE70894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36AABC-5C3C-4A7B-BE17-72475019D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497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36AABC-5C3C-4A7B-BE17-72475019D9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011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A blue flag with yellow stars&#10;&#10;Description automatically generated with medium confidence">
            <a:extLst>
              <a:ext uri="{FF2B5EF4-FFF2-40B4-BE49-F238E27FC236}">
                <a16:creationId xmlns:a16="http://schemas.microsoft.com/office/drawing/2014/main" id="{80E5C8DC-EA4A-6B7C-E1ED-4E7C6A2829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795" y="172312"/>
            <a:ext cx="7486696" cy="93891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80EDC8-10FD-FFD5-26DE-914453101B6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" y="6030175"/>
            <a:ext cx="10835640" cy="84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7812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A706-9476-4F81-AD29-2C3171F4B694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A383-064A-42E8-B097-80ADADFE2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49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A706-9476-4F81-AD29-2C3171F4B694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A383-064A-42E8-B097-80ADADFE2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061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32A5E96-2BC6-5A07-4EC3-A06D4475A2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" y="6072431"/>
            <a:ext cx="10835640" cy="8408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A blue flag with yellow stars&#10;&#10;Description automatically generated with medium confidence">
            <a:extLst>
              <a:ext uri="{FF2B5EF4-FFF2-40B4-BE49-F238E27FC236}">
                <a16:creationId xmlns:a16="http://schemas.microsoft.com/office/drawing/2014/main" id="{C2750D8B-E3D4-47EE-7A0D-CEF3957762D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795" y="172312"/>
            <a:ext cx="7486696" cy="938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3339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A706-9476-4F81-AD29-2C3171F4B694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A383-064A-42E8-B097-80ADADFE2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376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A706-9476-4F81-AD29-2C3171F4B694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719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A706-9476-4F81-AD29-2C3171F4B694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3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A706-9476-4F81-AD29-2C3171F4B694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A383-064A-42E8-B097-80ADADFE2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331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A706-9476-4F81-AD29-2C3171F4B694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A383-064A-42E8-B097-80ADADFE2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613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A706-9476-4F81-AD29-2C3171F4B694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A383-064A-42E8-B097-80ADADFE2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192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A706-9476-4F81-AD29-2C3171F4B694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A383-064A-42E8-B097-80ADADFE2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477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9A706-9476-4F81-AD29-2C3171F4B694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3A383-064A-42E8-B097-80ADADFE2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0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A808F-A81A-DDA5-15EE-E913AFF981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Shelter management system for “Animals Need Me”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13DCC6-9A3D-AC13-359F-D79749EE13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2"/>
            <a:ext cx="9144000" cy="2537911"/>
          </a:xfrm>
        </p:spPr>
        <p:txBody>
          <a:bodyPr>
            <a:normAutofit fontScale="92500"/>
          </a:bodyPr>
          <a:lstStyle/>
          <a:p>
            <a:r>
              <a:rPr lang="en-US" dirty="0"/>
              <a:t>Developed under U2SID Erasmus+ Digital Challenge at University of Shkoder</a:t>
            </a:r>
          </a:p>
          <a:p>
            <a:r>
              <a:rPr lang="en-US" dirty="0"/>
              <a:t>Team</a:t>
            </a:r>
          </a:p>
          <a:p>
            <a:r>
              <a:rPr lang="en-US" dirty="0"/>
              <a:t>Students: Loren Gjonaj (Business), Aurela Mandi (Finance), Alesia </a:t>
            </a:r>
            <a:r>
              <a:rPr lang="en-US" dirty="0" err="1"/>
              <a:t>Celaj</a:t>
            </a:r>
            <a:r>
              <a:rPr lang="en-US" dirty="0"/>
              <a:t> (Informatics), </a:t>
            </a:r>
            <a:r>
              <a:rPr lang="en-US" dirty="0" err="1"/>
              <a:t>Fatjona</a:t>
            </a:r>
            <a:r>
              <a:rPr lang="en-US" dirty="0"/>
              <a:t> </a:t>
            </a:r>
            <a:r>
              <a:rPr lang="en-US" dirty="0" err="1"/>
              <a:t>Alija</a:t>
            </a:r>
            <a:r>
              <a:rPr lang="en-US" dirty="0"/>
              <a:t> (Informatics)</a:t>
            </a:r>
          </a:p>
          <a:p>
            <a:r>
              <a:rPr lang="en-US" dirty="0"/>
              <a:t>Academics: </a:t>
            </a:r>
            <a:r>
              <a:rPr lang="en-US" dirty="0" err="1"/>
              <a:t>Nertila</a:t>
            </a:r>
            <a:r>
              <a:rPr lang="en-US" dirty="0"/>
              <a:t> </a:t>
            </a:r>
            <a:r>
              <a:rPr lang="en-US" dirty="0" err="1"/>
              <a:t>Ljarja</a:t>
            </a:r>
            <a:r>
              <a:rPr lang="en-US" dirty="0"/>
              <a:t>, Romina </a:t>
            </a:r>
            <a:r>
              <a:rPr lang="en-US" dirty="0" err="1"/>
              <a:t>Dhora</a:t>
            </a:r>
            <a:endParaRPr lang="en-US" dirty="0"/>
          </a:p>
          <a:p>
            <a:r>
              <a:rPr lang="en-US" dirty="0"/>
              <a:t>IT support: Elton </a:t>
            </a:r>
            <a:r>
              <a:rPr lang="en-US" dirty="0" err="1"/>
              <a:t>Shpuza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26850CE-2DD4-BDC4-73DE-91EDE6FD3E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757" y="1122363"/>
            <a:ext cx="975309" cy="975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611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BD1253-8C24-76A5-677A-4B9251F582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6FFC6-2C85-98FC-EA61-24AA7D5F3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/>
          <a:p>
            <a:r>
              <a:rPr lang="en-US" dirty="0"/>
              <a:t>Pioneering shelter management in Albania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CE751-6340-8AED-4F2B-FB0B65285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7767"/>
            <a:ext cx="10515600" cy="3979195"/>
          </a:xfrm>
        </p:spPr>
        <p:txBody>
          <a:bodyPr/>
          <a:lstStyle/>
          <a:p>
            <a:r>
              <a:rPr lang="en-US" dirty="0"/>
              <a:t>Innovation: Developing Albania’s first comprehensive Shelter Management System</a:t>
            </a:r>
          </a:p>
          <a:p>
            <a:r>
              <a:rPr lang="en-US" dirty="0"/>
              <a:t>Features:</a:t>
            </a:r>
          </a:p>
          <a:p>
            <a:pPr lvl="1"/>
            <a:r>
              <a:rPr lang="en-US" dirty="0"/>
              <a:t>Centralized database for animal records</a:t>
            </a:r>
          </a:p>
          <a:p>
            <a:pPr lvl="1"/>
            <a:r>
              <a:rPr lang="en-US" dirty="0"/>
              <a:t>Streamline adoption processes</a:t>
            </a:r>
          </a:p>
          <a:p>
            <a:pPr lvl="1"/>
            <a:r>
              <a:rPr lang="en-US" dirty="0"/>
              <a:t>Efficient tracking of medical histories</a:t>
            </a:r>
          </a:p>
          <a:p>
            <a:pPr lvl="1"/>
            <a:r>
              <a:rPr lang="en-US" dirty="0"/>
              <a:t>Enhanced coordination among shelters</a:t>
            </a:r>
          </a:p>
          <a:p>
            <a:r>
              <a:rPr lang="en-US" dirty="0"/>
              <a:t>Impact: Setting a national standard for animal welfare management</a:t>
            </a:r>
          </a:p>
        </p:txBody>
      </p:sp>
    </p:spTree>
    <p:extLst>
      <p:ext uri="{BB962C8B-B14F-4D97-AF65-F5344CB8AC3E}">
        <p14:creationId xmlns:p14="http://schemas.microsoft.com/office/powerpoint/2010/main" val="831390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996665-7B35-14B7-3FD7-3D3E9C8B79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20EA6-420F-F663-1D33-37C1FDC0E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4290"/>
            <a:ext cx="10515600" cy="1325563"/>
          </a:xfrm>
        </p:spPr>
        <p:txBody>
          <a:bodyPr/>
          <a:lstStyle/>
          <a:p>
            <a:r>
              <a:rPr lang="en-US" dirty="0"/>
              <a:t>Significance of collaboration with ANM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7D1B0-6E42-A55F-A82C-B0995BCB3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9853"/>
            <a:ext cx="10515600" cy="3947110"/>
          </a:xfrm>
        </p:spPr>
        <p:txBody>
          <a:bodyPr/>
          <a:lstStyle/>
          <a:p>
            <a:r>
              <a:rPr lang="en-US" dirty="0"/>
              <a:t>Expertise: ANM’s extensive experience in animal welfare</a:t>
            </a:r>
          </a:p>
          <a:p>
            <a:r>
              <a:rPr lang="en-US" dirty="0"/>
              <a:t>Community trust: Well-established reputation in Shkoder and beyond</a:t>
            </a:r>
          </a:p>
          <a:p>
            <a:r>
              <a:rPr lang="en-US" dirty="0"/>
              <a:t>Mutual benefits:</a:t>
            </a:r>
          </a:p>
          <a:p>
            <a:pPr lvl="1"/>
            <a:r>
              <a:rPr lang="en-US" dirty="0"/>
              <a:t>Practical application for academic research</a:t>
            </a:r>
          </a:p>
          <a:p>
            <a:pPr lvl="1"/>
            <a:r>
              <a:rPr lang="en-US" dirty="0"/>
              <a:t>Real-world impact on animal welfare</a:t>
            </a:r>
          </a:p>
          <a:p>
            <a:pPr lvl="1"/>
            <a:r>
              <a:rPr lang="en-US" dirty="0"/>
              <a:t>Strengthening university-community partnerships</a:t>
            </a:r>
          </a:p>
        </p:txBody>
      </p:sp>
    </p:spTree>
    <p:extLst>
      <p:ext uri="{BB962C8B-B14F-4D97-AF65-F5344CB8AC3E}">
        <p14:creationId xmlns:p14="http://schemas.microsoft.com/office/powerpoint/2010/main" val="679539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3E4401-59C9-9AD0-9F6A-35BDC34879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5858C-DB58-6600-56B7-F67990AFC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960" y="681037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n-US" dirty="0"/>
              <a:t>Conclusion &amp; next steps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BA5D302-FF23-EF08-E282-9D8FF75D99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653669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6832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CEC6D3-F90B-3846-72F0-4CB241F0CC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CFBCA-5CE7-FFF5-A510-001244714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6237" y="2117558"/>
            <a:ext cx="7439526" cy="872541"/>
          </a:xfrm>
        </p:spPr>
        <p:txBody>
          <a:bodyPr>
            <a:normAutofit/>
          </a:bodyPr>
          <a:lstStyle/>
          <a:p>
            <a:r>
              <a:rPr lang="en-US" sz="5400" b="1" dirty="0"/>
              <a:t>Thanks for your attention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8BFB9-02D3-4E09-34C3-139B60523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4716" y="3441032"/>
            <a:ext cx="2037348" cy="17165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2843772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D54C48-DF98-AD02-AF46-95E662B1EE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1401B-95DB-EF93-A439-4E48AF7DA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9104"/>
            <a:ext cx="10515600" cy="1325563"/>
          </a:xfrm>
        </p:spPr>
        <p:txBody>
          <a:bodyPr/>
          <a:lstStyle/>
          <a:p>
            <a:r>
              <a:rPr lang="en-US" dirty="0"/>
              <a:t>Some information on Animals Need Me (ANM)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ED924-FF8D-400A-9549-84AED98EF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59241"/>
            <a:ext cx="10515600" cy="341772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Established in 2012 in Shkoder, Albania</a:t>
            </a:r>
          </a:p>
          <a:p>
            <a:r>
              <a:rPr lang="en-US" dirty="0"/>
              <a:t>Mission: rescue, rehabilitate, and rehome stray animals (dogs, cats)</a:t>
            </a:r>
          </a:p>
          <a:p>
            <a:r>
              <a:rPr lang="en-US" dirty="0"/>
              <a:t>Key activities</a:t>
            </a:r>
          </a:p>
          <a:p>
            <a:pPr lvl="1"/>
            <a:r>
              <a:rPr lang="en-US" dirty="0"/>
              <a:t>Rescue operations: saving abandoned and abused animals</a:t>
            </a:r>
          </a:p>
          <a:p>
            <a:pPr lvl="1"/>
            <a:r>
              <a:rPr lang="en-US" dirty="0"/>
              <a:t>Medical care: providing necessary treatments and vaccinations</a:t>
            </a:r>
          </a:p>
          <a:p>
            <a:pPr lvl="1"/>
            <a:r>
              <a:rPr lang="en-US" dirty="0"/>
              <a:t>Spay/neuter programs: controlling stray population through sterilization</a:t>
            </a:r>
          </a:p>
          <a:p>
            <a:pPr lvl="1"/>
            <a:r>
              <a:rPr lang="en-US" dirty="0"/>
              <a:t>Adoption services: finding permanent homes locally and internationally</a:t>
            </a:r>
          </a:p>
          <a:p>
            <a:pPr lvl="1"/>
            <a:r>
              <a:rPr lang="en-US" dirty="0"/>
              <a:t>Community education: promoting responsible pet ownership</a:t>
            </a:r>
          </a:p>
        </p:txBody>
      </p:sp>
    </p:spTree>
    <p:extLst>
      <p:ext uri="{BB962C8B-B14F-4D97-AF65-F5344CB8AC3E}">
        <p14:creationId xmlns:p14="http://schemas.microsoft.com/office/powerpoint/2010/main" val="225148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F1249D-A0C5-A3B3-0565-FAA36BF201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2F8AB-43EE-7050-BB64-6E05AD896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en-US" dirty="0"/>
              <a:t>ANM’s shelter facilities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CB287-8F51-137F-7265-1A4B22CAE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Actually:</a:t>
            </a:r>
          </a:p>
          <a:p>
            <a:pPr lvl="1"/>
            <a:r>
              <a:rPr lang="en-US" dirty="0"/>
              <a:t> its own shelter, </a:t>
            </a:r>
          </a:p>
          <a:p>
            <a:pPr lvl="1"/>
            <a:r>
              <a:rPr lang="en-US" dirty="0"/>
              <a:t>collaboration with the municipality’s shelter, </a:t>
            </a:r>
          </a:p>
          <a:p>
            <a:pPr lvl="1"/>
            <a:r>
              <a:rPr lang="en-US" dirty="0"/>
              <a:t>the medical facility for on-site treatment, and </a:t>
            </a:r>
          </a:p>
          <a:p>
            <a:pPr lvl="1"/>
            <a:r>
              <a:rPr lang="en-US" dirty="0"/>
              <a:t>foster (volunteers)</a:t>
            </a:r>
          </a:p>
          <a:p>
            <a:r>
              <a:rPr lang="en-US" dirty="0"/>
              <a:t>Comfortable living spaces for animals</a:t>
            </a:r>
          </a:p>
          <a:p>
            <a:r>
              <a:rPr lang="en-US" dirty="0"/>
              <a:t>Designated areas for socialization and play</a:t>
            </a:r>
          </a:p>
          <a:p>
            <a:r>
              <a:rPr lang="en-US" dirty="0"/>
              <a:t>Accommodates numerous dogs and cats with dedicated care</a:t>
            </a:r>
          </a:p>
          <a:p>
            <a:r>
              <a:rPr lang="en-US" dirty="0"/>
              <a:t>Team of experienced staff and volunteers</a:t>
            </a:r>
          </a:p>
        </p:txBody>
      </p:sp>
    </p:spTree>
    <p:extLst>
      <p:ext uri="{BB962C8B-B14F-4D97-AF65-F5344CB8AC3E}">
        <p14:creationId xmlns:p14="http://schemas.microsoft.com/office/powerpoint/2010/main" val="2949740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08961-1D8E-7501-051C-9943C2FED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n-US" dirty="0"/>
              <a:t>Project-based learning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3F73A9D-BF97-31BC-0731-FD37610EBA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294052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8132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E485F-5BC9-E150-7727-00CF68331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6840" y="1162843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n-US" dirty="0"/>
              <a:t>Current situation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78B268F-82AB-4149-CB98-F565C211A1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597596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3718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007EE0-F260-553B-3029-57464638B2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1CFA-1907-A5A8-DCE7-82884B68D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n-US" dirty="0"/>
              <a:t>Identified challenges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3B84678-4D0D-A144-B292-099A0B0CAF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256896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4983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64437E-554A-7422-0978-A00CAA8984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2AB94-2F42-7A44-4609-95046F5E5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n-US" dirty="0"/>
              <a:t>Proposed solutions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FE0FFA0-28F1-E45E-AE74-1934DC9387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013305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4870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C6AEA0-5452-E648-D938-20B539CE83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F3173-148A-9AE0-C62E-F8B85FE2C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n-US" dirty="0"/>
              <a:t>Implementation steps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7B6FD9D-F7A6-4BDB-0D9D-2B227996BD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653753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0383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B2CF80-93B2-FCD2-9E75-DB1328614A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BC7CF-1D7A-3F90-FEFB-33C84C2D8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280" y="681037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n-US" dirty="0"/>
              <a:t>Expected impact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8A342EE-B36B-744D-798B-15E7E1AE1C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547723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1505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81</TotalTime>
  <Words>491</Words>
  <Application>Microsoft Office PowerPoint</Application>
  <PresentationFormat>Widescreen</PresentationFormat>
  <Paragraphs>79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Shelter management system for “Animals Need Me”</vt:lpstr>
      <vt:lpstr>Some information on Animals Need Me (ANM)</vt:lpstr>
      <vt:lpstr>ANM’s shelter facilities</vt:lpstr>
      <vt:lpstr>Project-based learning </vt:lpstr>
      <vt:lpstr>Current situation</vt:lpstr>
      <vt:lpstr>Identified challenges</vt:lpstr>
      <vt:lpstr>Proposed solutions</vt:lpstr>
      <vt:lpstr>Implementation steps</vt:lpstr>
      <vt:lpstr>Expected impact</vt:lpstr>
      <vt:lpstr>Pioneering shelter management in Albania</vt:lpstr>
      <vt:lpstr>Significance of collaboration with ANM</vt:lpstr>
      <vt:lpstr>Conclusion &amp; next steps</vt:lpstr>
      <vt:lpstr>Thanks for your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Orkidea Xhaferaj</dc:creator>
  <cp:lastModifiedBy>Brikene Dionizi</cp:lastModifiedBy>
  <cp:revision>4</cp:revision>
  <dcterms:created xsi:type="dcterms:W3CDTF">2023-06-03T13:50:50Z</dcterms:created>
  <dcterms:modified xsi:type="dcterms:W3CDTF">2025-02-26T23:13:57Z</dcterms:modified>
</cp:coreProperties>
</file>