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16"/>
  </p:notesMasterIdLst>
  <p:sldIdLst>
    <p:sldId id="305" r:id="rId2"/>
    <p:sldId id="261" r:id="rId3"/>
    <p:sldId id="297" r:id="rId4"/>
    <p:sldId id="298" r:id="rId5"/>
    <p:sldId id="299" r:id="rId6"/>
    <p:sldId id="301" r:id="rId7"/>
    <p:sldId id="302" r:id="rId8"/>
    <p:sldId id="266" r:id="rId9"/>
    <p:sldId id="303" r:id="rId10"/>
    <p:sldId id="304" r:id="rId11"/>
    <p:sldId id="267" r:id="rId12"/>
    <p:sldId id="262" r:id="rId13"/>
    <p:sldId id="258" r:id="rId14"/>
    <p:sldId id="275" r:id="rId15"/>
  </p:sldIdLst>
  <p:sldSz cx="9144000" cy="5143500" type="screen16x9"/>
  <p:notesSz cx="6858000" cy="9144000"/>
  <p:embeddedFontLst>
    <p:embeddedFont>
      <p:font typeface="Poppins" panose="020B060402020202020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Cabin" panose="020B0604020202020204" charset="0"/>
      <p:regular r:id="rId25"/>
      <p:bold r:id="rId26"/>
      <p:italic r:id="rId27"/>
      <p:boldItalic r:id="rId28"/>
    </p:embeddedFont>
    <p:embeddedFont>
      <p:font typeface="PT Sans" panose="020B0604020202020204" charset="0"/>
      <p:regular r:id="rId29"/>
      <p:bold r:id="rId30"/>
      <p:italic r:id="rId31"/>
      <p:boldItalic r:id="rId32"/>
    </p:embeddedFont>
    <p:embeddedFont>
      <p:font typeface="Anaheim"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B822EB-4494-4C27-A7CB-55425CDD0D12}">
  <a:tblStyle styleId="{73B822EB-4494-4C27-A7CB-55425CDD0D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78B64B4-0B3C-409C-BEAB-916BD4D80BD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8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187725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64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780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355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4057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57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74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5710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71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1569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847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969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81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696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10" name="Google Shape;10;p2"/>
          <p:cNvGrpSpPr/>
          <p:nvPr/>
        </p:nvGrpSpPr>
        <p:grpSpPr>
          <a:xfrm>
            <a:off x="-543600" y="-57950"/>
            <a:ext cx="10287674" cy="5717482"/>
            <a:chOff x="-543600" y="-57950"/>
            <a:chExt cx="10287674" cy="5717482"/>
          </a:xfrm>
        </p:grpSpPr>
        <p:sp>
          <p:nvSpPr>
            <p:cNvPr id="11" name="Google Shape;11;p2"/>
            <p:cNvSpPr/>
            <p:nvPr/>
          </p:nvSpPr>
          <p:spPr>
            <a:xfrm>
              <a:off x="-248025" y="3577184"/>
              <a:ext cx="964406" cy="827559"/>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 name="Google Shape;12;p2"/>
            <p:cNvSpPr/>
            <p:nvPr/>
          </p:nvSpPr>
          <p:spPr>
            <a:xfrm rot="975952">
              <a:off x="651624" y="302563"/>
              <a:ext cx="601267" cy="1380465"/>
            </a:xfrm>
            <a:custGeom>
              <a:avLst/>
              <a:gdLst/>
              <a:ahLst/>
              <a:cxnLst/>
              <a:rect l="l" t="t" r="r" b="b"/>
              <a:pathLst>
                <a:path w="296761" h="682149" extrusionOk="0">
                  <a:moveTo>
                    <a:pt x="203989" y="682025"/>
                  </a:moveTo>
                  <a:cubicBezTo>
                    <a:pt x="261095" y="674122"/>
                    <a:pt x="270669" y="289314"/>
                    <a:pt x="295023" y="108688"/>
                  </a:cubicBezTo>
                  <a:cubicBezTo>
                    <a:pt x="296202" y="99988"/>
                    <a:pt x="297380" y="90983"/>
                    <a:pt x="296392" y="83004"/>
                  </a:cubicBezTo>
                  <a:cubicBezTo>
                    <a:pt x="294150" y="64805"/>
                    <a:pt x="282219" y="59485"/>
                    <a:pt x="271809" y="56598"/>
                  </a:cubicBezTo>
                  <a:cubicBezTo>
                    <a:pt x="189627" y="33801"/>
                    <a:pt x="106647" y="15108"/>
                    <a:pt x="23021" y="442"/>
                  </a:cubicBezTo>
                  <a:cubicBezTo>
                    <a:pt x="19032" y="-242"/>
                    <a:pt x="14587" y="-736"/>
                    <a:pt x="10863" y="3786"/>
                  </a:cubicBezTo>
                  <a:cubicBezTo>
                    <a:pt x="7026" y="8421"/>
                    <a:pt x="5316" y="16704"/>
                    <a:pt x="3758" y="24189"/>
                  </a:cubicBezTo>
                  <a:cubicBezTo>
                    <a:pt x="-26751" y="172063"/>
                    <a:pt x="136511" y="691371"/>
                    <a:pt x="203989" y="68202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3" name="Google Shape;13;p2"/>
            <p:cNvGrpSpPr/>
            <p:nvPr/>
          </p:nvGrpSpPr>
          <p:grpSpPr>
            <a:xfrm>
              <a:off x="-542703" y="4082082"/>
              <a:ext cx="1553750" cy="1577449"/>
              <a:chOff x="3947575" y="1635496"/>
              <a:chExt cx="616250" cy="625649"/>
            </a:xfrm>
          </p:grpSpPr>
          <p:sp>
            <p:nvSpPr>
              <p:cNvPr id="14" name="Google Shape;14;p2"/>
              <p:cNvSpPr/>
              <p:nvPr/>
            </p:nvSpPr>
            <p:spPr>
              <a:xfrm>
                <a:off x="3947575" y="1635496"/>
                <a:ext cx="616250" cy="625649"/>
              </a:xfrm>
              <a:custGeom>
                <a:avLst/>
                <a:gdLst/>
                <a:ahLst/>
                <a:cxnLst/>
                <a:rect l="l" t="t" r="r" b="b"/>
                <a:pathLst>
                  <a:path w="821666" h="834199" extrusionOk="0">
                    <a:moveTo>
                      <a:pt x="420610" y="834199"/>
                    </a:moveTo>
                    <a:cubicBezTo>
                      <a:pt x="381969" y="834199"/>
                      <a:pt x="344507" y="829564"/>
                      <a:pt x="308906" y="820369"/>
                    </a:cubicBezTo>
                    <a:cubicBezTo>
                      <a:pt x="208677" y="794457"/>
                      <a:pt x="119238" y="729563"/>
                      <a:pt x="63576" y="642289"/>
                    </a:cubicBezTo>
                    <a:cubicBezTo>
                      <a:pt x="-35552" y="486892"/>
                      <a:pt x="-17276" y="282710"/>
                      <a:pt x="108029" y="145702"/>
                    </a:cubicBezTo>
                    <a:cubicBezTo>
                      <a:pt x="150925" y="98779"/>
                      <a:pt x="207271" y="60518"/>
                      <a:pt x="270950" y="35062"/>
                    </a:cubicBezTo>
                    <a:cubicBezTo>
                      <a:pt x="371673" y="-5250"/>
                      <a:pt x="484327" y="-11101"/>
                      <a:pt x="579958" y="19066"/>
                    </a:cubicBezTo>
                    <a:cubicBezTo>
                      <a:pt x="653136" y="42129"/>
                      <a:pt x="718220" y="92700"/>
                      <a:pt x="758532" y="157784"/>
                    </a:cubicBezTo>
                    <a:cubicBezTo>
                      <a:pt x="783837" y="198628"/>
                      <a:pt x="801694" y="244335"/>
                      <a:pt x="811649" y="293614"/>
                    </a:cubicBezTo>
                    <a:cubicBezTo>
                      <a:pt x="828480" y="377164"/>
                      <a:pt x="823997" y="469567"/>
                      <a:pt x="798997" y="553686"/>
                    </a:cubicBezTo>
                    <a:cubicBezTo>
                      <a:pt x="772021" y="644455"/>
                      <a:pt x="723730" y="719000"/>
                      <a:pt x="659405" y="769191"/>
                    </a:cubicBezTo>
                    <a:cubicBezTo>
                      <a:pt x="611266" y="806729"/>
                      <a:pt x="542876" y="827702"/>
                      <a:pt x="450321" y="833249"/>
                    </a:cubicBezTo>
                    <a:cubicBezTo>
                      <a:pt x="440367" y="833857"/>
                      <a:pt x="430450" y="834161"/>
                      <a:pt x="420648" y="834161"/>
                    </a:cubicBezTo>
                    <a:close/>
                    <a:moveTo>
                      <a:pt x="271634" y="36810"/>
                    </a:moveTo>
                    <a:lnTo>
                      <a:pt x="272355" y="38557"/>
                    </a:lnTo>
                    <a:cubicBezTo>
                      <a:pt x="209209" y="63824"/>
                      <a:pt x="153357" y="101780"/>
                      <a:pt x="110841" y="148247"/>
                    </a:cubicBezTo>
                    <a:cubicBezTo>
                      <a:pt x="-13325" y="283964"/>
                      <a:pt x="-31410" y="486284"/>
                      <a:pt x="66806" y="640238"/>
                    </a:cubicBezTo>
                    <a:cubicBezTo>
                      <a:pt x="121974" y="726713"/>
                      <a:pt x="210576" y="791038"/>
                      <a:pt x="309894" y="816684"/>
                    </a:cubicBezTo>
                    <a:cubicBezTo>
                      <a:pt x="354120" y="828120"/>
                      <a:pt x="401308" y="832414"/>
                      <a:pt x="450094" y="829488"/>
                    </a:cubicBezTo>
                    <a:cubicBezTo>
                      <a:pt x="541850" y="823979"/>
                      <a:pt x="609518" y="803272"/>
                      <a:pt x="657049" y="766227"/>
                    </a:cubicBezTo>
                    <a:cubicBezTo>
                      <a:pt x="782203" y="668581"/>
                      <a:pt x="844248" y="474582"/>
                      <a:pt x="807925" y="294374"/>
                    </a:cubicBezTo>
                    <a:cubicBezTo>
                      <a:pt x="798085" y="245513"/>
                      <a:pt x="780379" y="200262"/>
                      <a:pt x="755303" y="159798"/>
                    </a:cubicBezTo>
                    <a:cubicBezTo>
                      <a:pt x="715447" y="95473"/>
                      <a:pt x="651122" y="45510"/>
                      <a:pt x="578819" y="22676"/>
                    </a:cubicBezTo>
                    <a:cubicBezTo>
                      <a:pt x="484022" y="-7226"/>
                      <a:pt x="372319" y="-1451"/>
                      <a:pt x="272355" y="38557"/>
                    </a:cubicBezTo>
                    <a:lnTo>
                      <a:pt x="271634" y="3681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 name="Google Shape;15;p2"/>
              <p:cNvSpPr/>
              <p:nvPr/>
            </p:nvSpPr>
            <p:spPr>
              <a:xfrm>
                <a:off x="3957548" y="1648769"/>
                <a:ext cx="597751" cy="602886"/>
              </a:xfrm>
              <a:custGeom>
                <a:avLst/>
                <a:gdLst/>
                <a:ahLst/>
                <a:cxnLst/>
                <a:rect l="l" t="t" r="r" b="b"/>
                <a:pathLst>
                  <a:path w="797001" h="803848" extrusionOk="0">
                    <a:moveTo>
                      <a:pt x="422130" y="803849"/>
                    </a:moveTo>
                    <a:cubicBezTo>
                      <a:pt x="413695" y="803849"/>
                      <a:pt x="405033" y="803697"/>
                      <a:pt x="396180" y="803355"/>
                    </a:cubicBezTo>
                    <a:cubicBezTo>
                      <a:pt x="348611" y="801569"/>
                      <a:pt x="303284" y="792869"/>
                      <a:pt x="261490" y="777595"/>
                    </a:cubicBezTo>
                    <a:cubicBezTo>
                      <a:pt x="167567" y="743210"/>
                      <a:pt x="87703" y="672388"/>
                      <a:pt x="42414" y="583177"/>
                    </a:cubicBezTo>
                    <a:cubicBezTo>
                      <a:pt x="-38249" y="424398"/>
                      <a:pt x="-1394" y="229791"/>
                      <a:pt x="132005" y="109880"/>
                    </a:cubicBezTo>
                    <a:cubicBezTo>
                      <a:pt x="177674" y="68846"/>
                      <a:pt x="235464" y="37349"/>
                      <a:pt x="299066" y="18845"/>
                    </a:cubicBezTo>
                    <a:cubicBezTo>
                      <a:pt x="399752" y="-10448"/>
                      <a:pt x="508568" y="-5395"/>
                      <a:pt x="597703" y="32637"/>
                    </a:cubicBezTo>
                    <a:cubicBezTo>
                      <a:pt x="665864" y="61741"/>
                      <a:pt x="723692" y="116491"/>
                      <a:pt x="756330" y="182905"/>
                    </a:cubicBezTo>
                    <a:cubicBezTo>
                      <a:pt x="776809" y="224586"/>
                      <a:pt x="789651" y="270217"/>
                      <a:pt x="794552" y="318546"/>
                    </a:cubicBezTo>
                    <a:cubicBezTo>
                      <a:pt x="802873" y="400500"/>
                      <a:pt x="789840" y="488875"/>
                      <a:pt x="757849" y="567409"/>
                    </a:cubicBezTo>
                    <a:cubicBezTo>
                      <a:pt x="723350" y="652137"/>
                      <a:pt x="669892" y="719235"/>
                      <a:pt x="603288" y="761447"/>
                    </a:cubicBezTo>
                    <a:cubicBezTo>
                      <a:pt x="558378" y="789905"/>
                      <a:pt x="498955" y="803811"/>
                      <a:pt x="422168" y="803811"/>
                    </a:cubicBezTo>
                    <a:close/>
                    <a:moveTo>
                      <a:pt x="299598" y="20669"/>
                    </a:moveTo>
                    <a:lnTo>
                      <a:pt x="300130" y="22493"/>
                    </a:lnTo>
                    <a:cubicBezTo>
                      <a:pt x="237059" y="40844"/>
                      <a:pt x="179802" y="72038"/>
                      <a:pt x="134550" y="112692"/>
                    </a:cubicBezTo>
                    <a:cubicBezTo>
                      <a:pt x="2405" y="231424"/>
                      <a:pt x="-34107" y="424170"/>
                      <a:pt x="45795" y="581429"/>
                    </a:cubicBezTo>
                    <a:cubicBezTo>
                      <a:pt x="90667" y="669767"/>
                      <a:pt x="169771" y="739942"/>
                      <a:pt x="262819" y="773985"/>
                    </a:cubicBezTo>
                    <a:cubicBezTo>
                      <a:pt x="304271" y="789145"/>
                      <a:pt x="349181" y="797732"/>
                      <a:pt x="396370" y="799518"/>
                    </a:cubicBezTo>
                    <a:cubicBezTo>
                      <a:pt x="485087" y="802861"/>
                      <a:pt x="552109" y="789373"/>
                      <a:pt x="601274" y="758218"/>
                    </a:cubicBezTo>
                    <a:cubicBezTo>
                      <a:pt x="730797" y="676188"/>
                      <a:pt x="808724" y="495524"/>
                      <a:pt x="790828" y="318888"/>
                    </a:cubicBezTo>
                    <a:cubicBezTo>
                      <a:pt x="785965" y="271015"/>
                      <a:pt x="773237" y="225801"/>
                      <a:pt x="752948" y="184539"/>
                    </a:cubicBezTo>
                    <a:cubicBezTo>
                      <a:pt x="720729" y="118961"/>
                      <a:pt x="663623" y="64857"/>
                      <a:pt x="596259" y="36095"/>
                    </a:cubicBezTo>
                    <a:cubicBezTo>
                      <a:pt x="507922" y="-1596"/>
                      <a:pt x="400017" y="-6573"/>
                      <a:pt x="300168" y="22455"/>
                    </a:cubicBezTo>
                    <a:lnTo>
                      <a:pt x="299636" y="2063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 name="Google Shape;16;p2"/>
              <p:cNvSpPr/>
              <p:nvPr/>
            </p:nvSpPr>
            <p:spPr>
              <a:xfrm>
                <a:off x="3968675" y="1662955"/>
                <a:ext cx="577914" cy="579554"/>
              </a:xfrm>
              <a:custGeom>
                <a:avLst/>
                <a:gdLst/>
                <a:ahLst/>
                <a:cxnLst/>
                <a:rect l="l" t="t" r="r" b="b"/>
                <a:pathLst>
                  <a:path w="770552" h="772738" extrusionOk="0">
                    <a:moveTo>
                      <a:pt x="419149" y="772738"/>
                    </a:moveTo>
                    <a:cubicBezTo>
                      <a:pt x="394072" y="772738"/>
                      <a:pt x="366906" y="770496"/>
                      <a:pt x="337461" y="766013"/>
                    </a:cubicBezTo>
                    <a:cubicBezTo>
                      <a:pt x="292247" y="759136"/>
                      <a:pt x="249921" y="745914"/>
                      <a:pt x="211661" y="726765"/>
                    </a:cubicBezTo>
                    <a:cubicBezTo>
                      <a:pt x="125718" y="683755"/>
                      <a:pt x="57214" y="607386"/>
                      <a:pt x="23626" y="517339"/>
                    </a:cubicBezTo>
                    <a:cubicBezTo>
                      <a:pt x="-36101" y="357003"/>
                      <a:pt x="20245" y="175199"/>
                      <a:pt x="160672" y="75236"/>
                    </a:cubicBezTo>
                    <a:cubicBezTo>
                      <a:pt x="208736" y="41003"/>
                      <a:pt x="267323" y="17256"/>
                      <a:pt x="330090" y="6504"/>
                    </a:cubicBezTo>
                    <a:lnTo>
                      <a:pt x="330090" y="6504"/>
                    </a:lnTo>
                    <a:cubicBezTo>
                      <a:pt x="429369" y="-10480"/>
                      <a:pt x="532752" y="6162"/>
                      <a:pt x="613680" y="52173"/>
                    </a:cubicBezTo>
                    <a:cubicBezTo>
                      <a:pt x="675611" y="87356"/>
                      <a:pt x="724852" y="145943"/>
                      <a:pt x="748751" y="212890"/>
                    </a:cubicBezTo>
                    <a:cubicBezTo>
                      <a:pt x="763758" y="254874"/>
                      <a:pt x="771092" y="299859"/>
                      <a:pt x="770522" y="346516"/>
                    </a:cubicBezTo>
                    <a:cubicBezTo>
                      <a:pt x="769534" y="425659"/>
                      <a:pt x="747497" y="508601"/>
                      <a:pt x="708401" y="580106"/>
                    </a:cubicBezTo>
                    <a:cubicBezTo>
                      <a:pt x="666227" y="657273"/>
                      <a:pt x="607905" y="715481"/>
                      <a:pt x="539705" y="748536"/>
                    </a:cubicBezTo>
                    <a:cubicBezTo>
                      <a:pt x="506346" y="764683"/>
                      <a:pt x="466490" y="772738"/>
                      <a:pt x="419149" y="772738"/>
                    </a:cubicBezTo>
                    <a:close/>
                    <a:moveTo>
                      <a:pt x="406952" y="3768"/>
                    </a:moveTo>
                    <a:cubicBezTo>
                      <a:pt x="381572" y="3768"/>
                      <a:pt x="356002" y="5896"/>
                      <a:pt x="330736" y="10227"/>
                    </a:cubicBezTo>
                    <a:cubicBezTo>
                      <a:pt x="268539" y="20866"/>
                      <a:pt x="210521" y="44422"/>
                      <a:pt x="162914" y="78313"/>
                    </a:cubicBezTo>
                    <a:cubicBezTo>
                      <a:pt x="23892" y="177251"/>
                      <a:pt x="-31884" y="357231"/>
                      <a:pt x="27236" y="516010"/>
                    </a:cubicBezTo>
                    <a:cubicBezTo>
                      <a:pt x="60443" y="605183"/>
                      <a:pt x="128301" y="680754"/>
                      <a:pt x="213409" y="723345"/>
                    </a:cubicBezTo>
                    <a:cubicBezTo>
                      <a:pt x="251327" y="742305"/>
                      <a:pt x="293273" y="755413"/>
                      <a:pt x="338068" y="762252"/>
                    </a:cubicBezTo>
                    <a:cubicBezTo>
                      <a:pt x="422340" y="775094"/>
                      <a:pt x="487805" y="769509"/>
                      <a:pt x="538109" y="745116"/>
                    </a:cubicBezTo>
                    <a:cubicBezTo>
                      <a:pt x="670634" y="680905"/>
                      <a:pt x="764670" y="516959"/>
                      <a:pt x="766760" y="346440"/>
                    </a:cubicBezTo>
                    <a:cubicBezTo>
                      <a:pt x="767330" y="300201"/>
                      <a:pt x="760073" y="255710"/>
                      <a:pt x="745217" y="214106"/>
                    </a:cubicBezTo>
                    <a:cubicBezTo>
                      <a:pt x="721585" y="147995"/>
                      <a:pt x="672990" y="90168"/>
                      <a:pt x="611819" y="55403"/>
                    </a:cubicBezTo>
                    <a:cubicBezTo>
                      <a:pt x="552243" y="21512"/>
                      <a:pt x="480358" y="3730"/>
                      <a:pt x="406990" y="37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 name="Google Shape;17;p2"/>
              <p:cNvSpPr/>
              <p:nvPr/>
            </p:nvSpPr>
            <p:spPr>
              <a:xfrm>
                <a:off x="3982166" y="1673084"/>
                <a:ext cx="548185" cy="553324"/>
              </a:xfrm>
              <a:custGeom>
                <a:avLst/>
                <a:gdLst/>
                <a:ahLst/>
                <a:cxnLst/>
                <a:rect l="l" t="t" r="r" b="b"/>
                <a:pathLst>
                  <a:path w="730913" h="737765" extrusionOk="0">
                    <a:moveTo>
                      <a:pt x="383494" y="737766"/>
                    </a:moveTo>
                    <a:cubicBezTo>
                      <a:pt x="378897" y="737766"/>
                      <a:pt x="374261" y="737728"/>
                      <a:pt x="369512" y="737614"/>
                    </a:cubicBezTo>
                    <a:cubicBezTo>
                      <a:pt x="325856" y="736664"/>
                      <a:pt x="284138" y="729407"/>
                      <a:pt x="245536" y="715995"/>
                    </a:cubicBezTo>
                    <a:cubicBezTo>
                      <a:pt x="158833" y="685865"/>
                      <a:pt x="84515" y="622073"/>
                      <a:pt x="41620" y="540917"/>
                    </a:cubicBezTo>
                    <a:cubicBezTo>
                      <a:pt x="-34749" y="396462"/>
                      <a:pt x="-3897" y="217356"/>
                      <a:pt x="116735" y="105348"/>
                    </a:cubicBezTo>
                    <a:cubicBezTo>
                      <a:pt x="158035" y="67012"/>
                      <a:pt x="210581" y="37262"/>
                      <a:pt x="268637" y="19328"/>
                    </a:cubicBezTo>
                    <a:lnTo>
                      <a:pt x="268637" y="19328"/>
                    </a:lnTo>
                    <a:cubicBezTo>
                      <a:pt x="360545" y="-9053"/>
                      <a:pt x="460471" y="-6052"/>
                      <a:pt x="542804" y="27497"/>
                    </a:cubicBezTo>
                    <a:cubicBezTo>
                      <a:pt x="605800" y="53182"/>
                      <a:pt x="659675" y="102536"/>
                      <a:pt x="690603" y="162986"/>
                    </a:cubicBezTo>
                    <a:cubicBezTo>
                      <a:pt x="710018" y="200904"/>
                      <a:pt x="722480" y="242584"/>
                      <a:pt x="727724" y="286848"/>
                    </a:cubicBezTo>
                    <a:cubicBezTo>
                      <a:pt x="746987" y="449882"/>
                      <a:pt x="677533" y="618159"/>
                      <a:pt x="558877" y="696048"/>
                    </a:cubicBezTo>
                    <a:cubicBezTo>
                      <a:pt x="516208" y="724050"/>
                      <a:pt x="458723" y="737728"/>
                      <a:pt x="383456" y="737728"/>
                    </a:cubicBezTo>
                    <a:close/>
                    <a:moveTo>
                      <a:pt x="396678" y="3789"/>
                    </a:moveTo>
                    <a:cubicBezTo>
                      <a:pt x="354314" y="3789"/>
                      <a:pt x="311228" y="10134"/>
                      <a:pt x="269776" y="22938"/>
                    </a:cubicBezTo>
                    <a:cubicBezTo>
                      <a:pt x="212215" y="40682"/>
                      <a:pt x="160200" y="70165"/>
                      <a:pt x="119318" y="108122"/>
                    </a:cubicBezTo>
                    <a:cubicBezTo>
                      <a:pt x="-22" y="218952"/>
                      <a:pt x="-30608" y="396196"/>
                      <a:pt x="45001" y="539131"/>
                    </a:cubicBezTo>
                    <a:cubicBezTo>
                      <a:pt x="87441" y="619413"/>
                      <a:pt x="160998" y="682560"/>
                      <a:pt x="246828" y="712386"/>
                    </a:cubicBezTo>
                    <a:cubicBezTo>
                      <a:pt x="285050" y="725646"/>
                      <a:pt x="326350" y="732865"/>
                      <a:pt x="369626" y="733814"/>
                    </a:cubicBezTo>
                    <a:cubicBezTo>
                      <a:pt x="451010" y="735600"/>
                      <a:pt x="512219" y="722188"/>
                      <a:pt x="556825" y="692894"/>
                    </a:cubicBezTo>
                    <a:cubicBezTo>
                      <a:pt x="674341" y="615728"/>
                      <a:pt x="743074" y="448970"/>
                      <a:pt x="724000" y="287304"/>
                    </a:cubicBezTo>
                    <a:cubicBezTo>
                      <a:pt x="718833" y="243458"/>
                      <a:pt x="706447" y="202234"/>
                      <a:pt x="687260" y="164733"/>
                    </a:cubicBezTo>
                    <a:cubicBezTo>
                      <a:pt x="656750" y="105082"/>
                      <a:pt x="603596" y="56373"/>
                      <a:pt x="541437" y="31031"/>
                    </a:cubicBezTo>
                    <a:cubicBezTo>
                      <a:pt x="497021" y="12908"/>
                      <a:pt x="447400" y="3789"/>
                      <a:pt x="396716" y="378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 name="Google Shape;18;p2"/>
              <p:cNvSpPr/>
              <p:nvPr/>
            </p:nvSpPr>
            <p:spPr>
              <a:xfrm>
                <a:off x="3994033" y="1686428"/>
                <a:ext cx="525189" cy="528582"/>
              </a:xfrm>
              <a:custGeom>
                <a:avLst/>
                <a:gdLst/>
                <a:ahLst/>
                <a:cxnLst/>
                <a:rect l="l" t="t" r="r" b="b"/>
                <a:pathLst>
                  <a:path w="700252" h="704776" extrusionOk="0">
                    <a:moveTo>
                      <a:pt x="376561" y="704776"/>
                    </a:moveTo>
                    <a:cubicBezTo>
                      <a:pt x="363149" y="704776"/>
                      <a:pt x="349129" y="704206"/>
                      <a:pt x="334463" y="703105"/>
                    </a:cubicBezTo>
                    <a:cubicBezTo>
                      <a:pt x="292821" y="699951"/>
                      <a:pt x="253421" y="690871"/>
                      <a:pt x="217250" y="676129"/>
                    </a:cubicBezTo>
                    <a:cubicBezTo>
                      <a:pt x="136056" y="642922"/>
                      <a:pt x="68388" y="578217"/>
                      <a:pt x="31609" y="498618"/>
                    </a:cubicBezTo>
                    <a:cubicBezTo>
                      <a:pt x="-33893" y="356861"/>
                      <a:pt x="4785" y="187482"/>
                      <a:pt x="125608" y="86796"/>
                    </a:cubicBezTo>
                    <a:cubicBezTo>
                      <a:pt x="166983" y="52336"/>
                      <a:pt x="218618" y="26613"/>
                      <a:pt x="275002" y="12479"/>
                    </a:cubicBezTo>
                    <a:lnTo>
                      <a:pt x="275002" y="12479"/>
                    </a:lnTo>
                    <a:cubicBezTo>
                      <a:pt x="364175" y="-9899"/>
                      <a:pt x="459389" y="-1921"/>
                      <a:pt x="536214" y="34326"/>
                    </a:cubicBezTo>
                    <a:cubicBezTo>
                      <a:pt x="595029" y="62062"/>
                      <a:pt x="643890" y="111949"/>
                      <a:pt x="670296" y="171220"/>
                    </a:cubicBezTo>
                    <a:cubicBezTo>
                      <a:pt x="686862" y="208379"/>
                      <a:pt x="696664" y="248805"/>
                      <a:pt x="699362" y="291321"/>
                    </a:cubicBezTo>
                    <a:cubicBezTo>
                      <a:pt x="709354" y="447896"/>
                      <a:pt x="634467" y="604889"/>
                      <a:pt x="517255" y="673165"/>
                    </a:cubicBezTo>
                    <a:cubicBezTo>
                      <a:pt x="480894" y="694328"/>
                      <a:pt x="434617" y="704776"/>
                      <a:pt x="376485" y="704776"/>
                    </a:cubicBezTo>
                    <a:close/>
                    <a:moveTo>
                      <a:pt x="275496" y="14341"/>
                    </a:moveTo>
                    <a:lnTo>
                      <a:pt x="275952" y="16165"/>
                    </a:lnTo>
                    <a:cubicBezTo>
                      <a:pt x="220138" y="30147"/>
                      <a:pt x="168997" y="55603"/>
                      <a:pt x="128077" y="89684"/>
                    </a:cubicBezTo>
                    <a:cubicBezTo>
                      <a:pt x="8547" y="189268"/>
                      <a:pt x="-29676" y="356785"/>
                      <a:pt x="35105" y="496985"/>
                    </a:cubicBezTo>
                    <a:cubicBezTo>
                      <a:pt x="71503" y="575747"/>
                      <a:pt x="138412" y="639768"/>
                      <a:pt x="218732" y="672595"/>
                    </a:cubicBezTo>
                    <a:cubicBezTo>
                      <a:pt x="254485" y="687223"/>
                      <a:pt x="293543" y="696190"/>
                      <a:pt x="334767" y="699305"/>
                    </a:cubicBezTo>
                    <a:cubicBezTo>
                      <a:pt x="412314" y="705156"/>
                      <a:pt x="471395" y="695506"/>
                      <a:pt x="515431" y="669860"/>
                    </a:cubicBezTo>
                    <a:cubicBezTo>
                      <a:pt x="631466" y="602306"/>
                      <a:pt x="705593" y="446718"/>
                      <a:pt x="695676" y="291549"/>
                    </a:cubicBezTo>
                    <a:cubicBezTo>
                      <a:pt x="692979" y="249489"/>
                      <a:pt x="683328" y="209519"/>
                      <a:pt x="666915" y="172740"/>
                    </a:cubicBezTo>
                    <a:cubicBezTo>
                      <a:pt x="640851" y="114305"/>
                      <a:pt x="592673" y="65102"/>
                      <a:pt x="534656" y="37746"/>
                    </a:cubicBezTo>
                    <a:cubicBezTo>
                      <a:pt x="458591" y="1879"/>
                      <a:pt x="364327" y="-6024"/>
                      <a:pt x="275990" y="16127"/>
                    </a:cubicBezTo>
                    <a:lnTo>
                      <a:pt x="275534" y="1430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 name="Google Shape;19;p2"/>
              <p:cNvSpPr/>
              <p:nvPr/>
            </p:nvSpPr>
            <p:spPr>
              <a:xfrm>
                <a:off x="4004750" y="1700984"/>
                <a:ext cx="508375" cy="507243"/>
              </a:xfrm>
              <a:custGeom>
                <a:avLst/>
                <a:gdLst/>
                <a:ahLst/>
                <a:cxnLst/>
                <a:rect l="l" t="t" r="r" b="b"/>
                <a:pathLst>
                  <a:path w="677833" h="676324" extrusionOk="0">
                    <a:moveTo>
                      <a:pt x="361246" y="676325"/>
                    </a:moveTo>
                    <a:cubicBezTo>
                      <a:pt x="328115" y="676325"/>
                      <a:pt x="290843" y="670056"/>
                      <a:pt x="248744" y="657442"/>
                    </a:cubicBezTo>
                    <a:cubicBezTo>
                      <a:pt x="210522" y="646005"/>
                      <a:pt x="175529" y="629440"/>
                      <a:pt x="144792" y="608277"/>
                    </a:cubicBezTo>
                    <a:cubicBezTo>
                      <a:pt x="75755" y="560670"/>
                      <a:pt x="25793" y="486390"/>
                      <a:pt x="7708" y="404512"/>
                    </a:cubicBezTo>
                    <a:cubicBezTo>
                      <a:pt x="-24474" y="258690"/>
                      <a:pt x="46272" y="108422"/>
                      <a:pt x="179709" y="39044"/>
                    </a:cubicBezTo>
                    <a:cubicBezTo>
                      <a:pt x="225416" y="15297"/>
                      <a:pt x="278912" y="1847"/>
                      <a:pt x="334422" y="175"/>
                    </a:cubicBezTo>
                    <a:lnTo>
                      <a:pt x="334422" y="2075"/>
                    </a:lnTo>
                    <a:cubicBezTo>
                      <a:pt x="334422" y="2075"/>
                      <a:pt x="334422" y="175"/>
                      <a:pt x="334422" y="175"/>
                    </a:cubicBezTo>
                    <a:cubicBezTo>
                      <a:pt x="422303" y="-2446"/>
                      <a:pt x="509576" y="24454"/>
                      <a:pt x="573939" y="73999"/>
                    </a:cubicBezTo>
                    <a:cubicBezTo>
                      <a:pt x="623180" y="111917"/>
                      <a:pt x="658667" y="168529"/>
                      <a:pt x="671205" y="229282"/>
                    </a:cubicBezTo>
                    <a:cubicBezTo>
                      <a:pt x="679070" y="267390"/>
                      <a:pt x="679943" y="307133"/>
                      <a:pt x="673788" y="347407"/>
                    </a:cubicBezTo>
                    <a:cubicBezTo>
                      <a:pt x="651106" y="495699"/>
                      <a:pt x="549053" y="627046"/>
                      <a:pt x="425609" y="666826"/>
                    </a:cubicBezTo>
                    <a:cubicBezTo>
                      <a:pt x="406080" y="673133"/>
                      <a:pt x="384689" y="676287"/>
                      <a:pt x="361208" y="676287"/>
                    </a:cubicBezTo>
                    <a:close/>
                    <a:moveTo>
                      <a:pt x="346314" y="3823"/>
                    </a:moveTo>
                    <a:cubicBezTo>
                      <a:pt x="342401" y="3823"/>
                      <a:pt x="338487" y="3899"/>
                      <a:pt x="334536" y="4013"/>
                    </a:cubicBezTo>
                    <a:cubicBezTo>
                      <a:pt x="279596" y="5684"/>
                      <a:pt x="226632" y="18944"/>
                      <a:pt x="181456" y="42425"/>
                    </a:cubicBezTo>
                    <a:cubicBezTo>
                      <a:pt x="49502" y="110967"/>
                      <a:pt x="-20408" y="259525"/>
                      <a:pt x="11393" y="403676"/>
                    </a:cubicBezTo>
                    <a:cubicBezTo>
                      <a:pt x="29250" y="484643"/>
                      <a:pt x="78681" y="558086"/>
                      <a:pt x="146920" y="605123"/>
                    </a:cubicBezTo>
                    <a:cubicBezTo>
                      <a:pt x="177315" y="626096"/>
                      <a:pt x="211928" y="642472"/>
                      <a:pt x="249808" y="653794"/>
                    </a:cubicBezTo>
                    <a:cubicBezTo>
                      <a:pt x="320972" y="675071"/>
                      <a:pt x="378116" y="678186"/>
                      <a:pt x="424469" y="663255"/>
                    </a:cubicBezTo>
                    <a:cubicBezTo>
                      <a:pt x="546621" y="623892"/>
                      <a:pt x="647610" y="493799"/>
                      <a:pt x="670065" y="346875"/>
                    </a:cubicBezTo>
                    <a:cubicBezTo>
                      <a:pt x="676144" y="307057"/>
                      <a:pt x="675308" y="267770"/>
                      <a:pt x="667519" y="230080"/>
                    </a:cubicBezTo>
                    <a:cubicBezTo>
                      <a:pt x="655133" y="170200"/>
                      <a:pt x="620178" y="114425"/>
                      <a:pt x="571659" y="77038"/>
                    </a:cubicBezTo>
                    <a:cubicBezTo>
                      <a:pt x="510868" y="30191"/>
                      <a:pt x="429332" y="3823"/>
                      <a:pt x="346314" y="38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 name="Google Shape;20;p2"/>
              <p:cNvSpPr/>
              <p:nvPr/>
            </p:nvSpPr>
            <p:spPr>
              <a:xfrm>
                <a:off x="4015407" y="1710734"/>
                <a:ext cx="485500" cy="485412"/>
              </a:xfrm>
              <a:custGeom>
                <a:avLst/>
                <a:gdLst/>
                <a:ahLst/>
                <a:cxnLst/>
                <a:rect l="l" t="t" r="r" b="b"/>
                <a:pathLst>
                  <a:path w="647334" h="647216" extrusionOk="0">
                    <a:moveTo>
                      <a:pt x="349810" y="647178"/>
                    </a:moveTo>
                    <a:cubicBezTo>
                      <a:pt x="322227" y="647178"/>
                      <a:pt x="291603" y="643189"/>
                      <a:pt x="257522" y="635248"/>
                    </a:cubicBezTo>
                    <a:cubicBezTo>
                      <a:pt x="220287" y="626547"/>
                      <a:pt x="185864" y="612793"/>
                      <a:pt x="155203" y="594328"/>
                    </a:cubicBezTo>
                    <a:cubicBezTo>
                      <a:pt x="86357" y="552838"/>
                      <a:pt x="34190" y="484752"/>
                      <a:pt x="12116" y="407471"/>
                    </a:cubicBezTo>
                    <a:cubicBezTo>
                      <a:pt x="-27247" y="269893"/>
                      <a:pt x="31607" y="121981"/>
                      <a:pt x="155203" y="47815"/>
                    </a:cubicBezTo>
                    <a:cubicBezTo>
                      <a:pt x="197529" y="22435"/>
                      <a:pt x="247909" y="6439"/>
                      <a:pt x="300911" y="1576"/>
                    </a:cubicBezTo>
                    <a:cubicBezTo>
                      <a:pt x="384841" y="-6099"/>
                      <a:pt x="469873" y="14494"/>
                      <a:pt x="534350" y="58112"/>
                    </a:cubicBezTo>
                    <a:cubicBezTo>
                      <a:pt x="583704" y="91509"/>
                      <a:pt x="620939" y="143562"/>
                      <a:pt x="636517" y="200933"/>
                    </a:cubicBezTo>
                    <a:cubicBezTo>
                      <a:pt x="646281" y="236952"/>
                      <a:pt x="649473" y="274908"/>
                      <a:pt x="645939" y="313777"/>
                    </a:cubicBezTo>
                    <a:cubicBezTo>
                      <a:pt x="632983" y="456940"/>
                      <a:pt x="543088" y="588553"/>
                      <a:pt x="427319" y="633880"/>
                    </a:cubicBezTo>
                    <a:cubicBezTo>
                      <a:pt x="404636" y="642771"/>
                      <a:pt x="378952" y="647216"/>
                      <a:pt x="349848" y="647216"/>
                    </a:cubicBezTo>
                    <a:close/>
                    <a:moveTo>
                      <a:pt x="301063" y="3438"/>
                    </a:moveTo>
                    <a:lnTo>
                      <a:pt x="301254" y="5338"/>
                    </a:lnTo>
                    <a:cubicBezTo>
                      <a:pt x="248821" y="10163"/>
                      <a:pt x="198972" y="25969"/>
                      <a:pt x="157140" y="51083"/>
                    </a:cubicBezTo>
                    <a:cubicBezTo>
                      <a:pt x="35026" y="124374"/>
                      <a:pt x="-23105" y="270501"/>
                      <a:pt x="15763" y="406445"/>
                    </a:cubicBezTo>
                    <a:cubicBezTo>
                      <a:pt x="37610" y="482814"/>
                      <a:pt x="89130" y="550102"/>
                      <a:pt x="157178" y="591098"/>
                    </a:cubicBezTo>
                    <a:cubicBezTo>
                      <a:pt x="187498" y="609374"/>
                      <a:pt x="221541" y="622976"/>
                      <a:pt x="258396" y="631562"/>
                    </a:cubicBezTo>
                    <a:cubicBezTo>
                      <a:pt x="327698" y="647748"/>
                      <a:pt x="382524" y="647330"/>
                      <a:pt x="425913" y="630347"/>
                    </a:cubicBezTo>
                    <a:cubicBezTo>
                      <a:pt x="540391" y="585551"/>
                      <a:pt x="629298" y="455230"/>
                      <a:pt x="642140" y="313435"/>
                    </a:cubicBezTo>
                    <a:cubicBezTo>
                      <a:pt x="645635" y="275022"/>
                      <a:pt x="642482" y="237484"/>
                      <a:pt x="632831" y="201921"/>
                    </a:cubicBezTo>
                    <a:cubicBezTo>
                      <a:pt x="617481" y="145385"/>
                      <a:pt x="580817" y="94131"/>
                      <a:pt x="532184" y="61228"/>
                    </a:cubicBezTo>
                    <a:cubicBezTo>
                      <a:pt x="468429" y="18066"/>
                      <a:pt x="384233" y="-2299"/>
                      <a:pt x="301216" y="5300"/>
                    </a:cubicBezTo>
                    <a:lnTo>
                      <a:pt x="301025" y="340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 name="Google Shape;21;p2"/>
              <p:cNvSpPr/>
              <p:nvPr/>
            </p:nvSpPr>
            <p:spPr>
              <a:xfrm>
                <a:off x="4026755" y="1723320"/>
                <a:ext cx="465190" cy="463023"/>
              </a:xfrm>
              <a:custGeom>
                <a:avLst/>
                <a:gdLst/>
                <a:ahLst/>
                <a:cxnLst/>
                <a:rect l="l" t="t" r="r" b="b"/>
                <a:pathLst>
                  <a:path w="620254" h="617364" extrusionOk="0">
                    <a:moveTo>
                      <a:pt x="323623" y="617289"/>
                    </a:moveTo>
                    <a:cubicBezTo>
                      <a:pt x="289846" y="617289"/>
                      <a:pt x="251548" y="609234"/>
                      <a:pt x="207854" y="593010"/>
                    </a:cubicBezTo>
                    <a:cubicBezTo>
                      <a:pt x="173735" y="580358"/>
                      <a:pt x="142921" y="563261"/>
                      <a:pt x="116211" y="542174"/>
                    </a:cubicBezTo>
                    <a:cubicBezTo>
                      <a:pt x="56218" y="494795"/>
                      <a:pt x="15108" y="424315"/>
                      <a:pt x="3482" y="348744"/>
                    </a:cubicBezTo>
                    <a:cubicBezTo>
                      <a:pt x="-17225" y="214206"/>
                      <a:pt x="55990" y="81643"/>
                      <a:pt x="181486" y="26437"/>
                    </a:cubicBezTo>
                    <a:cubicBezTo>
                      <a:pt x="224458" y="7516"/>
                      <a:pt x="273888" y="-1565"/>
                      <a:pt x="324535" y="221"/>
                    </a:cubicBezTo>
                    <a:cubicBezTo>
                      <a:pt x="404627" y="2994"/>
                      <a:pt x="482440" y="32592"/>
                      <a:pt x="538064" y="81491"/>
                    </a:cubicBezTo>
                    <a:cubicBezTo>
                      <a:pt x="580656" y="118915"/>
                      <a:pt x="609570" y="172487"/>
                      <a:pt x="617434" y="228529"/>
                    </a:cubicBezTo>
                    <a:cubicBezTo>
                      <a:pt x="622374" y="263674"/>
                      <a:pt x="620816" y="299883"/>
                      <a:pt x="612837" y="336130"/>
                    </a:cubicBezTo>
                    <a:cubicBezTo>
                      <a:pt x="583506" y="469680"/>
                      <a:pt x="482934" y="583132"/>
                      <a:pt x="368267" y="612083"/>
                    </a:cubicBezTo>
                    <a:cubicBezTo>
                      <a:pt x="354323" y="615617"/>
                      <a:pt x="339467" y="617365"/>
                      <a:pt x="323623" y="617365"/>
                    </a:cubicBezTo>
                    <a:close/>
                    <a:moveTo>
                      <a:pt x="312225" y="3754"/>
                    </a:moveTo>
                    <a:cubicBezTo>
                      <a:pt x="266441" y="3754"/>
                      <a:pt x="222026" y="12721"/>
                      <a:pt x="183006" y="29894"/>
                    </a:cubicBezTo>
                    <a:cubicBezTo>
                      <a:pt x="59068" y="84416"/>
                      <a:pt x="-13198" y="215307"/>
                      <a:pt x="7243" y="348174"/>
                    </a:cubicBezTo>
                    <a:cubicBezTo>
                      <a:pt x="18718" y="422795"/>
                      <a:pt x="59296" y="492439"/>
                      <a:pt x="118567" y="539210"/>
                    </a:cubicBezTo>
                    <a:cubicBezTo>
                      <a:pt x="144973" y="560031"/>
                      <a:pt x="175445" y="576977"/>
                      <a:pt x="209184" y="589477"/>
                    </a:cubicBezTo>
                    <a:cubicBezTo>
                      <a:pt x="272597" y="613033"/>
                      <a:pt x="324345" y="619188"/>
                      <a:pt x="367317" y="608360"/>
                    </a:cubicBezTo>
                    <a:cubicBezTo>
                      <a:pt x="480616" y="579788"/>
                      <a:pt x="580048" y="467477"/>
                      <a:pt x="609114" y="335294"/>
                    </a:cubicBezTo>
                    <a:cubicBezTo>
                      <a:pt x="616978" y="299465"/>
                      <a:pt x="618498" y="263712"/>
                      <a:pt x="613635" y="229023"/>
                    </a:cubicBezTo>
                    <a:cubicBezTo>
                      <a:pt x="605922" y="173893"/>
                      <a:pt x="577464" y="121157"/>
                      <a:pt x="535518" y="84340"/>
                    </a:cubicBezTo>
                    <a:cubicBezTo>
                      <a:pt x="480540" y="36011"/>
                      <a:pt x="403563" y="6756"/>
                      <a:pt x="324345" y="4020"/>
                    </a:cubicBezTo>
                    <a:lnTo>
                      <a:pt x="324345" y="4020"/>
                    </a:lnTo>
                    <a:cubicBezTo>
                      <a:pt x="320280" y="3868"/>
                      <a:pt x="316252" y="3792"/>
                      <a:pt x="312187" y="379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 name="Google Shape;22;p2"/>
              <p:cNvSpPr/>
              <p:nvPr/>
            </p:nvSpPr>
            <p:spPr>
              <a:xfrm>
                <a:off x="4037597" y="1733738"/>
                <a:ext cx="442587" cy="440951"/>
              </a:xfrm>
              <a:custGeom>
                <a:avLst/>
                <a:gdLst/>
                <a:ahLst/>
                <a:cxnLst/>
                <a:rect l="l" t="t" r="r" b="b"/>
                <a:pathLst>
                  <a:path w="590116" h="587934" extrusionOk="0">
                    <a:moveTo>
                      <a:pt x="310876" y="587935"/>
                    </a:moveTo>
                    <a:cubicBezTo>
                      <a:pt x="280063" y="587935"/>
                      <a:pt x="245222" y="581248"/>
                      <a:pt x="205632" y="567760"/>
                    </a:cubicBezTo>
                    <a:cubicBezTo>
                      <a:pt x="172804" y="556589"/>
                      <a:pt x="142979" y="541088"/>
                      <a:pt x="116990" y="521710"/>
                    </a:cubicBezTo>
                    <a:cubicBezTo>
                      <a:pt x="58593" y="478169"/>
                      <a:pt x="17635" y="412059"/>
                      <a:pt x="4603" y="340401"/>
                    </a:cubicBezTo>
                    <a:cubicBezTo>
                      <a:pt x="-18612" y="212778"/>
                      <a:pt x="47650" y="84622"/>
                      <a:pt x="165776" y="28732"/>
                    </a:cubicBezTo>
                    <a:cubicBezTo>
                      <a:pt x="206202" y="9583"/>
                      <a:pt x="252897" y="-333"/>
                      <a:pt x="301340" y="9"/>
                    </a:cubicBezTo>
                    <a:cubicBezTo>
                      <a:pt x="377671" y="541"/>
                      <a:pt x="452596" y="26757"/>
                      <a:pt x="506852" y="71856"/>
                    </a:cubicBezTo>
                    <a:cubicBezTo>
                      <a:pt x="548380" y="106393"/>
                      <a:pt x="577331" y="156660"/>
                      <a:pt x="586260" y="209852"/>
                    </a:cubicBezTo>
                    <a:cubicBezTo>
                      <a:pt x="591883" y="243211"/>
                      <a:pt x="591352" y="277710"/>
                      <a:pt x="584703" y="312475"/>
                    </a:cubicBezTo>
                    <a:cubicBezTo>
                      <a:pt x="560234" y="440441"/>
                      <a:pt x="467376" y="551118"/>
                      <a:pt x="358939" y="581666"/>
                    </a:cubicBezTo>
                    <a:cubicBezTo>
                      <a:pt x="344083" y="585845"/>
                      <a:pt x="328126" y="587935"/>
                      <a:pt x="310876" y="587935"/>
                    </a:cubicBezTo>
                    <a:close/>
                    <a:moveTo>
                      <a:pt x="298870" y="3808"/>
                    </a:moveTo>
                    <a:cubicBezTo>
                      <a:pt x="252023" y="3808"/>
                      <a:pt x="206620" y="13611"/>
                      <a:pt x="167371" y="32152"/>
                    </a:cubicBezTo>
                    <a:cubicBezTo>
                      <a:pt x="50842" y="87282"/>
                      <a:pt x="-14584" y="213765"/>
                      <a:pt x="8326" y="339679"/>
                    </a:cubicBezTo>
                    <a:cubicBezTo>
                      <a:pt x="21206" y="410425"/>
                      <a:pt x="61633" y="475661"/>
                      <a:pt x="119270" y="518633"/>
                    </a:cubicBezTo>
                    <a:cubicBezTo>
                      <a:pt x="144955" y="537782"/>
                      <a:pt x="174400" y="553094"/>
                      <a:pt x="206847" y="564112"/>
                    </a:cubicBezTo>
                    <a:cubicBezTo>
                      <a:pt x="267867" y="584857"/>
                      <a:pt x="317259" y="589417"/>
                      <a:pt x="357875" y="577942"/>
                    </a:cubicBezTo>
                    <a:cubicBezTo>
                      <a:pt x="464982" y="547775"/>
                      <a:pt x="556701" y="438313"/>
                      <a:pt x="580941" y="311715"/>
                    </a:cubicBezTo>
                    <a:cubicBezTo>
                      <a:pt x="587514" y="277406"/>
                      <a:pt x="588046" y="243325"/>
                      <a:pt x="582499" y="210422"/>
                    </a:cubicBezTo>
                    <a:cubicBezTo>
                      <a:pt x="573722" y="158141"/>
                      <a:pt x="545226" y="108673"/>
                      <a:pt x="504382" y="74744"/>
                    </a:cubicBezTo>
                    <a:cubicBezTo>
                      <a:pt x="450772" y="30176"/>
                      <a:pt x="376758" y="4302"/>
                      <a:pt x="301263" y="3770"/>
                    </a:cubicBezTo>
                    <a:lnTo>
                      <a:pt x="301263" y="3770"/>
                    </a:lnTo>
                    <a:cubicBezTo>
                      <a:pt x="300466" y="3770"/>
                      <a:pt x="299668" y="3770"/>
                      <a:pt x="298870" y="377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 name="Google Shape;23;p2"/>
              <p:cNvSpPr/>
              <p:nvPr/>
            </p:nvSpPr>
            <p:spPr>
              <a:xfrm>
                <a:off x="4049677" y="1746158"/>
                <a:ext cx="419783" cy="416790"/>
              </a:xfrm>
              <a:custGeom>
                <a:avLst/>
                <a:gdLst/>
                <a:ahLst/>
                <a:cxnLst/>
                <a:rect l="l" t="t" r="r" b="b"/>
                <a:pathLst>
                  <a:path w="559711" h="555720" extrusionOk="0">
                    <a:moveTo>
                      <a:pt x="284246" y="555720"/>
                    </a:moveTo>
                    <a:cubicBezTo>
                      <a:pt x="250888" y="555720"/>
                      <a:pt x="213159" y="546108"/>
                      <a:pt x="169731" y="526617"/>
                    </a:cubicBezTo>
                    <a:cubicBezTo>
                      <a:pt x="139868" y="513205"/>
                      <a:pt x="113233" y="496031"/>
                      <a:pt x="90551" y="475514"/>
                    </a:cubicBezTo>
                    <a:cubicBezTo>
                      <a:pt x="39524" y="429427"/>
                      <a:pt x="6887" y="363697"/>
                      <a:pt x="998" y="295192"/>
                    </a:cubicBezTo>
                    <a:cubicBezTo>
                      <a:pt x="-9526" y="173230"/>
                      <a:pt x="64069" y="58677"/>
                      <a:pt x="179990" y="16617"/>
                    </a:cubicBezTo>
                    <a:cubicBezTo>
                      <a:pt x="219656" y="2217"/>
                      <a:pt x="264604" y="-2950"/>
                      <a:pt x="309893" y="1609"/>
                    </a:cubicBezTo>
                    <a:cubicBezTo>
                      <a:pt x="381550" y="8866"/>
                      <a:pt x="449636" y="40098"/>
                      <a:pt x="496598" y="87287"/>
                    </a:cubicBezTo>
                    <a:cubicBezTo>
                      <a:pt x="532578" y="123420"/>
                      <a:pt x="555337" y="173230"/>
                      <a:pt x="559023" y="223953"/>
                    </a:cubicBezTo>
                    <a:cubicBezTo>
                      <a:pt x="561340" y="255792"/>
                      <a:pt x="557807" y="288164"/>
                      <a:pt x="548460" y="320231"/>
                    </a:cubicBezTo>
                    <a:cubicBezTo>
                      <a:pt x="514151" y="438280"/>
                      <a:pt x="417151" y="534064"/>
                      <a:pt x="312553" y="553175"/>
                    </a:cubicBezTo>
                    <a:cubicBezTo>
                      <a:pt x="303472" y="554847"/>
                      <a:pt x="294049" y="555645"/>
                      <a:pt x="284285" y="555645"/>
                    </a:cubicBezTo>
                    <a:close/>
                    <a:moveTo>
                      <a:pt x="277826" y="3851"/>
                    </a:moveTo>
                    <a:cubicBezTo>
                      <a:pt x="244010" y="3851"/>
                      <a:pt x="211107" y="9398"/>
                      <a:pt x="181244" y="20226"/>
                    </a:cubicBezTo>
                    <a:cubicBezTo>
                      <a:pt x="66956" y="61679"/>
                      <a:pt x="-5613" y="174636"/>
                      <a:pt x="4759" y="294889"/>
                    </a:cubicBezTo>
                    <a:cubicBezTo>
                      <a:pt x="10573" y="362443"/>
                      <a:pt x="42792" y="427261"/>
                      <a:pt x="93097" y="472703"/>
                    </a:cubicBezTo>
                    <a:cubicBezTo>
                      <a:pt x="115513" y="492954"/>
                      <a:pt x="141805" y="509937"/>
                      <a:pt x="171289" y="523159"/>
                    </a:cubicBezTo>
                    <a:cubicBezTo>
                      <a:pt x="226723" y="548046"/>
                      <a:pt x="272696" y="556633"/>
                      <a:pt x="311830" y="549490"/>
                    </a:cubicBezTo>
                    <a:cubicBezTo>
                      <a:pt x="415062" y="530644"/>
                      <a:pt x="510845" y="435962"/>
                      <a:pt x="544775" y="319243"/>
                    </a:cubicBezTo>
                    <a:cubicBezTo>
                      <a:pt x="553969" y="287632"/>
                      <a:pt x="557465" y="255678"/>
                      <a:pt x="555185" y="224295"/>
                    </a:cubicBezTo>
                    <a:cubicBezTo>
                      <a:pt x="551575" y="174446"/>
                      <a:pt x="529197" y="125509"/>
                      <a:pt x="493862" y="90022"/>
                    </a:cubicBezTo>
                    <a:cubicBezTo>
                      <a:pt x="447471" y="43441"/>
                      <a:pt x="380259" y="12628"/>
                      <a:pt x="309437" y="5447"/>
                    </a:cubicBezTo>
                    <a:cubicBezTo>
                      <a:pt x="298837" y="4383"/>
                      <a:pt x="288274" y="3851"/>
                      <a:pt x="277826" y="385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 name="Google Shape;24;p2"/>
              <p:cNvSpPr/>
              <p:nvPr/>
            </p:nvSpPr>
            <p:spPr>
              <a:xfrm>
                <a:off x="4061672" y="1758203"/>
                <a:ext cx="397097" cy="392263"/>
              </a:xfrm>
              <a:custGeom>
                <a:avLst/>
                <a:gdLst/>
                <a:ahLst/>
                <a:cxnLst/>
                <a:rect l="l" t="t" r="r" b="b"/>
                <a:pathLst>
                  <a:path w="529463" h="523017" extrusionOk="0">
                    <a:moveTo>
                      <a:pt x="254536" y="523018"/>
                    </a:moveTo>
                    <a:cubicBezTo>
                      <a:pt x="218859" y="523018"/>
                      <a:pt x="179079" y="509758"/>
                      <a:pt x="133371" y="482706"/>
                    </a:cubicBezTo>
                    <a:cubicBezTo>
                      <a:pt x="106889" y="467014"/>
                      <a:pt x="83789" y="448131"/>
                      <a:pt x="64754" y="426550"/>
                    </a:cubicBezTo>
                    <a:cubicBezTo>
                      <a:pt x="21934" y="378069"/>
                      <a:pt x="-1623" y="313175"/>
                      <a:pt x="87" y="248508"/>
                    </a:cubicBezTo>
                    <a:cubicBezTo>
                      <a:pt x="3164" y="133385"/>
                      <a:pt x="84093" y="34067"/>
                      <a:pt x="196898" y="7015"/>
                    </a:cubicBezTo>
                    <a:cubicBezTo>
                      <a:pt x="235501" y="-2255"/>
                      <a:pt x="278055" y="-2331"/>
                      <a:pt x="319925" y="6749"/>
                    </a:cubicBezTo>
                    <a:lnTo>
                      <a:pt x="319925" y="6749"/>
                    </a:lnTo>
                    <a:cubicBezTo>
                      <a:pt x="386149" y="21111"/>
                      <a:pt x="446484" y="57510"/>
                      <a:pt x="485390" y="106599"/>
                    </a:cubicBezTo>
                    <a:cubicBezTo>
                      <a:pt x="515216" y="144175"/>
                      <a:pt x="531212" y="193150"/>
                      <a:pt x="529312" y="240985"/>
                    </a:cubicBezTo>
                    <a:cubicBezTo>
                      <a:pt x="528096" y="271001"/>
                      <a:pt x="521371" y="300903"/>
                      <a:pt x="509251" y="329892"/>
                    </a:cubicBezTo>
                    <a:cubicBezTo>
                      <a:pt x="464683" y="436619"/>
                      <a:pt x="363884" y="515875"/>
                      <a:pt x="264072" y="522676"/>
                    </a:cubicBezTo>
                    <a:cubicBezTo>
                      <a:pt x="260919" y="522904"/>
                      <a:pt x="257765" y="522980"/>
                      <a:pt x="254536" y="522980"/>
                    </a:cubicBezTo>
                    <a:close/>
                    <a:moveTo>
                      <a:pt x="257803" y="3824"/>
                    </a:moveTo>
                    <a:cubicBezTo>
                      <a:pt x="237211" y="3824"/>
                      <a:pt x="216997" y="6141"/>
                      <a:pt x="197772" y="10739"/>
                    </a:cubicBezTo>
                    <a:cubicBezTo>
                      <a:pt x="86638" y="37373"/>
                      <a:pt x="6926" y="135209"/>
                      <a:pt x="3886" y="248622"/>
                    </a:cubicBezTo>
                    <a:cubicBezTo>
                      <a:pt x="2177" y="312339"/>
                      <a:pt x="25391" y="376283"/>
                      <a:pt x="67603" y="424042"/>
                    </a:cubicBezTo>
                    <a:cubicBezTo>
                      <a:pt x="86372" y="445320"/>
                      <a:pt x="109169" y="463975"/>
                      <a:pt x="135309" y="479438"/>
                    </a:cubicBezTo>
                    <a:cubicBezTo>
                      <a:pt x="184474" y="508542"/>
                      <a:pt x="226534" y="521460"/>
                      <a:pt x="263807" y="518915"/>
                    </a:cubicBezTo>
                    <a:cubicBezTo>
                      <a:pt x="362212" y="512228"/>
                      <a:pt x="461720" y="433921"/>
                      <a:pt x="505755" y="328449"/>
                    </a:cubicBezTo>
                    <a:cubicBezTo>
                      <a:pt x="517685" y="299877"/>
                      <a:pt x="524334" y="270431"/>
                      <a:pt x="525513" y="240871"/>
                    </a:cubicBezTo>
                    <a:cubicBezTo>
                      <a:pt x="527412" y="193948"/>
                      <a:pt x="511682" y="145847"/>
                      <a:pt x="482426" y="108992"/>
                    </a:cubicBezTo>
                    <a:cubicBezTo>
                      <a:pt x="444014" y="60588"/>
                      <a:pt x="384515" y="24683"/>
                      <a:pt x="319126" y="10511"/>
                    </a:cubicBezTo>
                    <a:lnTo>
                      <a:pt x="319126" y="10511"/>
                    </a:lnTo>
                    <a:cubicBezTo>
                      <a:pt x="298685" y="6065"/>
                      <a:pt x="278055" y="3862"/>
                      <a:pt x="257803" y="386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 name="Google Shape;25;p2"/>
              <p:cNvSpPr/>
              <p:nvPr/>
            </p:nvSpPr>
            <p:spPr>
              <a:xfrm>
                <a:off x="4078769" y="1774780"/>
                <a:ext cx="363727" cy="355568"/>
              </a:xfrm>
              <a:custGeom>
                <a:avLst/>
                <a:gdLst/>
                <a:ahLst/>
                <a:cxnLst/>
                <a:rect l="l" t="t" r="r" b="b"/>
                <a:pathLst>
                  <a:path w="484969" h="474091" extrusionOk="0">
                    <a:moveTo>
                      <a:pt x="217492" y="474092"/>
                    </a:moveTo>
                    <a:cubicBezTo>
                      <a:pt x="207500" y="474092"/>
                      <a:pt x="197621" y="473370"/>
                      <a:pt x="187895" y="471927"/>
                    </a:cubicBezTo>
                    <a:cubicBezTo>
                      <a:pt x="153472" y="466759"/>
                      <a:pt x="118023" y="446736"/>
                      <a:pt x="79459" y="410717"/>
                    </a:cubicBezTo>
                    <a:cubicBezTo>
                      <a:pt x="58980" y="391568"/>
                      <a:pt x="42148" y="370253"/>
                      <a:pt x="29420" y="347304"/>
                    </a:cubicBezTo>
                    <a:cubicBezTo>
                      <a:pt x="848" y="295784"/>
                      <a:pt x="-7397" y="233435"/>
                      <a:pt x="6813" y="176254"/>
                    </a:cubicBezTo>
                    <a:cubicBezTo>
                      <a:pt x="32118" y="74428"/>
                      <a:pt x="123570" y="1973"/>
                      <a:pt x="229233" y="35"/>
                    </a:cubicBezTo>
                    <a:cubicBezTo>
                      <a:pt x="265290" y="-611"/>
                      <a:pt x="303246" y="7634"/>
                      <a:pt x="338733" y="23896"/>
                    </a:cubicBezTo>
                    <a:lnTo>
                      <a:pt x="338733" y="23896"/>
                    </a:lnTo>
                    <a:cubicBezTo>
                      <a:pt x="394813" y="49656"/>
                      <a:pt x="441356" y="93882"/>
                      <a:pt x="466356" y="145174"/>
                    </a:cubicBezTo>
                    <a:cubicBezTo>
                      <a:pt x="485505" y="184460"/>
                      <a:pt x="490141" y="231193"/>
                      <a:pt x="479046" y="273367"/>
                    </a:cubicBezTo>
                    <a:cubicBezTo>
                      <a:pt x="472093" y="299811"/>
                      <a:pt x="460239" y="325116"/>
                      <a:pt x="443788" y="348520"/>
                    </a:cubicBezTo>
                    <a:cubicBezTo>
                      <a:pt x="389759" y="425421"/>
                      <a:pt x="300168" y="474092"/>
                      <a:pt x="217492" y="474092"/>
                    </a:cubicBezTo>
                    <a:close/>
                    <a:moveTo>
                      <a:pt x="233298" y="3797"/>
                    </a:moveTo>
                    <a:cubicBezTo>
                      <a:pt x="231969" y="3797"/>
                      <a:pt x="230639" y="3797"/>
                      <a:pt x="229309" y="3797"/>
                    </a:cubicBezTo>
                    <a:cubicBezTo>
                      <a:pt x="125394" y="5696"/>
                      <a:pt x="35423" y="77012"/>
                      <a:pt x="10537" y="177165"/>
                    </a:cubicBezTo>
                    <a:cubicBezTo>
                      <a:pt x="-3445" y="233435"/>
                      <a:pt x="4685" y="294758"/>
                      <a:pt x="32801" y="345443"/>
                    </a:cubicBezTo>
                    <a:cubicBezTo>
                      <a:pt x="45340" y="368012"/>
                      <a:pt x="61905" y="389060"/>
                      <a:pt x="82118" y="407906"/>
                    </a:cubicBezTo>
                    <a:cubicBezTo>
                      <a:pt x="120075" y="443393"/>
                      <a:pt x="154878" y="463074"/>
                      <a:pt x="188503" y="468127"/>
                    </a:cubicBezTo>
                    <a:cubicBezTo>
                      <a:pt x="277220" y="481463"/>
                      <a:pt x="380945" y="431348"/>
                      <a:pt x="440710" y="346279"/>
                    </a:cubicBezTo>
                    <a:cubicBezTo>
                      <a:pt x="456896" y="323254"/>
                      <a:pt x="468560" y="298368"/>
                      <a:pt x="475399" y="272341"/>
                    </a:cubicBezTo>
                    <a:cubicBezTo>
                      <a:pt x="486265" y="231003"/>
                      <a:pt x="481706" y="185258"/>
                      <a:pt x="462937" y="146770"/>
                    </a:cubicBezTo>
                    <a:cubicBezTo>
                      <a:pt x="438316" y="96237"/>
                      <a:pt x="392457" y="52696"/>
                      <a:pt x="337137" y="27315"/>
                    </a:cubicBezTo>
                    <a:lnTo>
                      <a:pt x="337137" y="27315"/>
                    </a:lnTo>
                    <a:cubicBezTo>
                      <a:pt x="303512" y="11851"/>
                      <a:pt x="267683" y="3759"/>
                      <a:pt x="233298" y="375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6" name="Google Shape;26;p2"/>
            <p:cNvSpPr/>
            <p:nvPr/>
          </p:nvSpPr>
          <p:spPr>
            <a:xfrm rot="5400000">
              <a:off x="8396461" y="170362"/>
              <a:ext cx="586891" cy="738265"/>
            </a:xfrm>
            <a:custGeom>
              <a:avLst/>
              <a:gdLst/>
              <a:ahLst/>
              <a:cxnLst/>
              <a:rect l="l" t="t" r="r" b="b"/>
              <a:pathLst>
                <a:path w="698680" h="878887" extrusionOk="0">
                  <a:moveTo>
                    <a:pt x="0" y="878888"/>
                  </a:moveTo>
                  <a:lnTo>
                    <a:pt x="652973" y="715930"/>
                  </a:lnTo>
                  <a:lnTo>
                    <a:pt x="698680" y="0"/>
                  </a:lnTo>
                  <a:lnTo>
                    <a:pt x="0" y="32029"/>
                  </a:lnTo>
                  <a:lnTo>
                    <a:pt x="0" y="87888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 name="Google Shape;27;p2"/>
            <p:cNvSpPr/>
            <p:nvPr/>
          </p:nvSpPr>
          <p:spPr>
            <a:xfrm>
              <a:off x="8106324" y="3765847"/>
              <a:ext cx="648917" cy="638910"/>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8" name="Google Shape;28;p2"/>
            <p:cNvGrpSpPr/>
            <p:nvPr/>
          </p:nvGrpSpPr>
          <p:grpSpPr>
            <a:xfrm>
              <a:off x="8411542" y="1217003"/>
              <a:ext cx="355736" cy="1726687"/>
              <a:chOff x="3547388" y="4082400"/>
              <a:chExt cx="218363" cy="1059902"/>
            </a:xfrm>
          </p:grpSpPr>
          <p:sp>
            <p:nvSpPr>
              <p:cNvPr id="29" name="Google Shape;29;p2"/>
              <p:cNvSpPr/>
              <p:nvPr/>
            </p:nvSpPr>
            <p:spPr>
              <a:xfrm>
                <a:off x="3547388" y="4118191"/>
                <a:ext cx="218363" cy="1024111"/>
              </a:xfrm>
              <a:custGeom>
                <a:avLst/>
                <a:gdLst/>
                <a:ahLst/>
                <a:cxnLst/>
                <a:rect l="l" t="t" r="r" b="b"/>
                <a:pathLst>
                  <a:path w="291151" h="1365482" extrusionOk="0">
                    <a:moveTo>
                      <a:pt x="3723" y="1365483"/>
                    </a:moveTo>
                    <a:lnTo>
                      <a:pt x="0" y="1364723"/>
                    </a:lnTo>
                    <a:cubicBezTo>
                      <a:pt x="90769" y="910880"/>
                      <a:pt x="187465" y="451716"/>
                      <a:pt x="287428" y="0"/>
                    </a:cubicBezTo>
                    <a:lnTo>
                      <a:pt x="291152" y="836"/>
                    </a:lnTo>
                    <a:cubicBezTo>
                      <a:pt x="191226" y="452552"/>
                      <a:pt x="94530" y="911677"/>
                      <a:pt x="3761" y="136548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 name="Google Shape;30;p2"/>
              <p:cNvSpPr/>
              <p:nvPr/>
            </p:nvSpPr>
            <p:spPr>
              <a:xfrm>
                <a:off x="3618171" y="4147712"/>
                <a:ext cx="123985" cy="558034"/>
              </a:xfrm>
              <a:custGeom>
                <a:avLst/>
                <a:gdLst/>
                <a:ahLst/>
                <a:cxnLst/>
                <a:rect l="l" t="t" r="r" b="b"/>
                <a:pathLst>
                  <a:path w="165313" h="744045" extrusionOk="0">
                    <a:moveTo>
                      <a:pt x="3686" y="744007"/>
                    </a:moveTo>
                    <a:lnTo>
                      <a:pt x="0" y="743134"/>
                    </a:lnTo>
                    <a:cubicBezTo>
                      <a:pt x="18047" y="665245"/>
                      <a:pt x="49925" y="516041"/>
                      <a:pt x="80776" y="371738"/>
                    </a:cubicBezTo>
                    <a:cubicBezTo>
                      <a:pt x="111666" y="227321"/>
                      <a:pt x="143581" y="77964"/>
                      <a:pt x="161629" y="0"/>
                    </a:cubicBezTo>
                    <a:lnTo>
                      <a:pt x="165314" y="874"/>
                    </a:lnTo>
                    <a:cubicBezTo>
                      <a:pt x="147267" y="78839"/>
                      <a:pt x="115351" y="228156"/>
                      <a:pt x="84462" y="372573"/>
                    </a:cubicBezTo>
                    <a:cubicBezTo>
                      <a:pt x="53610" y="516876"/>
                      <a:pt x="21695" y="666119"/>
                      <a:pt x="3648" y="74404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 name="Google Shape;31;p2"/>
              <p:cNvSpPr/>
              <p:nvPr/>
            </p:nvSpPr>
            <p:spPr>
              <a:xfrm>
                <a:off x="3622731" y="4123434"/>
                <a:ext cx="110107" cy="494174"/>
              </a:xfrm>
              <a:custGeom>
                <a:avLst/>
                <a:gdLst/>
                <a:ahLst/>
                <a:cxnLst/>
                <a:rect l="l" t="t" r="r" b="b"/>
                <a:pathLst>
                  <a:path w="146810" h="658899" extrusionOk="0">
                    <a:moveTo>
                      <a:pt x="3685" y="658900"/>
                    </a:moveTo>
                    <a:lnTo>
                      <a:pt x="0" y="658026"/>
                    </a:lnTo>
                    <a:cubicBezTo>
                      <a:pt x="18047" y="580137"/>
                      <a:pt x="45251" y="452552"/>
                      <a:pt x="71544" y="329184"/>
                    </a:cubicBezTo>
                    <a:cubicBezTo>
                      <a:pt x="97874" y="205702"/>
                      <a:pt x="125078" y="78003"/>
                      <a:pt x="143125" y="0"/>
                    </a:cubicBezTo>
                    <a:lnTo>
                      <a:pt x="146811" y="874"/>
                    </a:lnTo>
                    <a:cubicBezTo>
                      <a:pt x="128763" y="78839"/>
                      <a:pt x="101559" y="206500"/>
                      <a:pt x="75229" y="329982"/>
                    </a:cubicBezTo>
                    <a:cubicBezTo>
                      <a:pt x="48937" y="453388"/>
                      <a:pt x="21733" y="580973"/>
                      <a:pt x="3685" y="65890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 name="Google Shape;32;p2"/>
              <p:cNvSpPr/>
              <p:nvPr/>
            </p:nvSpPr>
            <p:spPr>
              <a:xfrm>
                <a:off x="3625267" y="4102604"/>
                <a:ext cx="95774" cy="428235"/>
              </a:xfrm>
              <a:custGeom>
                <a:avLst/>
                <a:gdLst/>
                <a:ahLst/>
                <a:cxnLst/>
                <a:rect l="l" t="t" r="r" b="b"/>
                <a:pathLst>
                  <a:path w="127699" h="570980" extrusionOk="0">
                    <a:moveTo>
                      <a:pt x="3685" y="570981"/>
                    </a:moveTo>
                    <a:lnTo>
                      <a:pt x="0" y="570107"/>
                    </a:lnTo>
                    <a:cubicBezTo>
                      <a:pt x="18047" y="492142"/>
                      <a:pt x="40388" y="386822"/>
                      <a:pt x="62007" y="284996"/>
                    </a:cubicBezTo>
                    <a:cubicBezTo>
                      <a:pt x="83626" y="183209"/>
                      <a:pt x="105966" y="77927"/>
                      <a:pt x="124014" y="0"/>
                    </a:cubicBezTo>
                    <a:lnTo>
                      <a:pt x="127699" y="874"/>
                    </a:lnTo>
                    <a:cubicBezTo>
                      <a:pt x="109652" y="78762"/>
                      <a:pt x="87311" y="184007"/>
                      <a:pt x="65730" y="285794"/>
                    </a:cubicBezTo>
                    <a:cubicBezTo>
                      <a:pt x="44112" y="387658"/>
                      <a:pt x="21771" y="493016"/>
                      <a:pt x="3685" y="57098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 name="Google Shape;33;p2"/>
              <p:cNvSpPr/>
              <p:nvPr/>
            </p:nvSpPr>
            <p:spPr>
              <a:xfrm>
                <a:off x="3630995" y="4082400"/>
                <a:ext cx="80614" cy="358592"/>
              </a:xfrm>
              <a:custGeom>
                <a:avLst/>
                <a:gdLst/>
                <a:ahLst/>
                <a:cxnLst/>
                <a:rect l="l" t="t" r="r" b="b"/>
                <a:pathLst>
                  <a:path w="107486" h="478122" extrusionOk="0">
                    <a:moveTo>
                      <a:pt x="3686" y="478122"/>
                    </a:moveTo>
                    <a:lnTo>
                      <a:pt x="0" y="477248"/>
                    </a:lnTo>
                    <a:cubicBezTo>
                      <a:pt x="18047" y="399322"/>
                      <a:pt x="35259" y="317672"/>
                      <a:pt x="51901" y="238681"/>
                    </a:cubicBezTo>
                    <a:cubicBezTo>
                      <a:pt x="68542" y="159653"/>
                      <a:pt x="85754" y="77965"/>
                      <a:pt x="103801" y="0"/>
                    </a:cubicBezTo>
                    <a:lnTo>
                      <a:pt x="107486" y="874"/>
                    </a:lnTo>
                    <a:cubicBezTo>
                      <a:pt x="89439" y="78800"/>
                      <a:pt x="72228" y="160489"/>
                      <a:pt x="55586" y="239479"/>
                    </a:cubicBezTo>
                    <a:cubicBezTo>
                      <a:pt x="38944" y="318469"/>
                      <a:pt x="21733" y="400195"/>
                      <a:pt x="3686" y="47812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4" name="Google Shape;34;p2"/>
            <p:cNvSpPr/>
            <p:nvPr/>
          </p:nvSpPr>
          <p:spPr>
            <a:xfrm>
              <a:off x="1011045" y="4201448"/>
              <a:ext cx="423381" cy="475478"/>
            </a:xfrm>
            <a:custGeom>
              <a:avLst/>
              <a:gdLst/>
              <a:ahLst/>
              <a:cxnLst/>
              <a:rect l="l" t="t" r="r" b="b"/>
              <a:pathLst>
                <a:path w="396610" h="445413" extrusionOk="0">
                  <a:moveTo>
                    <a:pt x="104" y="406583"/>
                  </a:moveTo>
                  <a:cubicBezTo>
                    <a:pt x="370" y="415208"/>
                    <a:pt x="864" y="424516"/>
                    <a:pt x="6297" y="431203"/>
                  </a:cubicBezTo>
                  <a:cubicBezTo>
                    <a:pt x="13478" y="440094"/>
                    <a:pt x="26396" y="441196"/>
                    <a:pt x="37833" y="441576"/>
                  </a:cubicBezTo>
                  <a:cubicBezTo>
                    <a:pt x="116519" y="444045"/>
                    <a:pt x="195244" y="445337"/>
                    <a:pt x="273968" y="445413"/>
                  </a:cubicBezTo>
                  <a:cubicBezTo>
                    <a:pt x="309683" y="445413"/>
                    <a:pt x="345778" y="445185"/>
                    <a:pt x="380429" y="436599"/>
                  </a:cubicBezTo>
                  <a:cubicBezTo>
                    <a:pt x="385140" y="435421"/>
                    <a:pt x="390117" y="433901"/>
                    <a:pt x="393195" y="430177"/>
                  </a:cubicBezTo>
                  <a:cubicBezTo>
                    <a:pt x="396842" y="425694"/>
                    <a:pt x="396766" y="419311"/>
                    <a:pt x="396501" y="413536"/>
                  </a:cubicBezTo>
                  <a:cubicBezTo>
                    <a:pt x="390801" y="289408"/>
                    <a:pt x="212683" y="1866"/>
                    <a:pt x="148929" y="4"/>
                  </a:cubicBezTo>
                  <a:cubicBezTo>
                    <a:pt x="105501" y="-1250"/>
                    <a:pt x="-3847" y="275312"/>
                    <a:pt x="104" y="40658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 name="Google Shape;35;p2"/>
            <p:cNvSpPr/>
            <p:nvPr/>
          </p:nvSpPr>
          <p:spPr>
            <a:xfrm>
              <a:off x="7434749" y="4289223"/>
              <a:ext cx="2309325" cy="1163160"/>
            </a:xfrm>
            <a:custGeom>
              <a:avLst/>
              <a:gdLst/>
              <a:ahLst/>
              <a:cxnLst/>
              <a:rect l="l" t="t" r="r" b="b"/>
              <a:pathLst>
                <a:path w="1085464" h="546726" extrusionOk="0">
                  <a:moveTo>
                    <a:pt x="985120" y="200217"/>
                  </a:moveTo>
                  <a:cubicBezTo>
                    <a:pt x="923151" y="114083"/>
                    <a:pt x="833181" y="49683"/>
                    <a:pt x="717222" y="21225"/>
                  </a:cubicBezTo>
                  <a:cubicBezTo>
                    <a:pt x="505858" y="-30638"/>
                    <a:pt x="261592" y="8953"/>
                    <a:pt x="113907" y="179852"/>
                  </a:cubicBezTo>
                  <a:cubicBezTo>
                    <a:pt x="40350" y="264959"/>
                    <a:pt x="-4635" y="374573"/>
                    <a:pt x="380" y="487987"/>
                  </a:cubicBezTo>
                  <a:cubicBezTo>
                    <a:pt x="570" y="492014"/>
                    <a:pt x="1748" y="495358"/>
                    <a:pt x="3610" y="498055"/>
                  </a:cubicBezTo>
                  <a:cubicBezTo>
                    <a:pt x="3648" y="502311"/>
                    <a:pt x="3686" y="506604"/>
                    <a:pt x="3724" y="510859"/>
                  </a:cubicBezTo>
                  <a:cubicBezTo>
                    <a:pt x="3838" y="521004"/>
                    <a:pt x="12348" y="530047"/>
                    <a:pt x="22721" y="529857"/>
                  </a:cubicBezTo>
                  <a:cubicBezTo>
                    <a:pt x="291000" y="525412"/>
                    <a:pt x="559279" y="520966"/>
                    <a:pt x="827557" y="516520"/>
                  </a:cubicBezTo>
                  <a:cubicBezTo>
                    <a:pt x="900773" y="515305"/>
                    <a:pt x="973950" y="514089"/>
                    <a:pt x="1047165" y="512873"/>
                  </a:cubicBezTo>
                  <a:cubicBezTo>
                    <a:pt x="1047317" y="518040"/>
                    <a:pt x="1047431" y="523208"/>
                    <a:pt x="1047469" y="528375"/>
                  </a:cubicBezTo>
                  <a:cubicBezTo>
                    <a:pt x="1047621" y="552805"/>
                    <a:pt x="1085616" y="552881"/>
                    <a:pt x="1085464" y="528375"/>
                  </a:cubicBezTo>
                  <a:cubicBezTo>
                    <a:pt x="1084704" y="405957"/>
                    <a:pt x="1050471" y="290947"/>
                    <a:pt x="985120" y="20014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 name="Google Shape;36;p2"/>
            <p:cNvSpPr/>
            <p:nvPr/>
          </p:nvSpPr>
          <p:spPr>
            <a:xfrm rot="5400000">
              <a:off x="305148" y="688865"/>
              <a:ext cx="421278" cy="414782"/>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 name="Google Shape;37;p2"/>
            <p:cNvSpPr/>
            <p:nvPr/>
          </p:nvSpPr>
          <p:spPr>
            <a:xfrm>
              <a:off x="-543600" y="-57950"/>
              <a:ext cx="1555557" cy="533387"/>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38" name="Google Shape;38;p2"/>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
        <p:nvSpPr>
          <p:cNvPr id="39" name="Google Shape;39;p2"/>
          <p:cNvSpPr txBox="1">
            <a:spLocks noGrp="1"/>
          </p:cNvSpPr>
          <p:nvPr>
            <p:ph type="ctrTitle"/>
          </p:nvPr>
        </p:nvSpPr>
        <p:spPr>
          <a:xfrm>
            <a:off x="1528200" y="1495905"/>
            <a:ext cx="6087600" cy="1529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0" name="Google Shape;40;p2"/>
          <p:cNvSpPr txBox="1">
            <a:spLocks noGrp="1"/>
          </p:cNvSpPr>
          <p:nvPr>
            <p:ph type="subTitle" idx="1"/>
          </p:nvPr>
        </p:nvSpPr>
        <p:spPr>
          <a:xfrm>
            <a:off x="1527000" y="3171795"/>
            <a:ext cx="60900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74"/>
        <p:cNvGrpSpPr/>
        <p:nvPr/>
      </p:nvGrpSpPr>
      <p:grpSpPr>
        <a:xfrm>
          <a:off x="0" y="0"/>
          <a:ext cx="0" cy="0"/>
          <a:chOff x="0" y="0"/>
          <a:chExt cx="0" cy="0"/>
        </a:xfrm>
      </p:grpSpPr>
      <p:sp>
        <p:nvSpPr>
          <p:cNvPr id="375" name="Google Shape;375;p21"/>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376" name="Google Shape;376;p21"/>
          <p:cNvGrpSpPr/>
          <p:nvPr/>
        </p:nvGrpSpPr>
        <p:grpSpPr>
          <a:xfrm>
            <a:off x="-237194" y="77802"/>
            <a:ext cx="9911641" cy="4987905"/>
            <a:chOff x="526875" y="385175"/>
            <a:chExt cx="8383355" cy="4218815"/>
          </a:xfrm>
        </p:grpSpPr>
        <p:sp>
          <p:nvSpPr>
            <p:cNvPr id="377" name="Google Shape;377;p21"/>
            <p:cNvSpPr/>
            <p:nvPr/>
          </p:nvSpPr>
          <p:spPr>
            <a:xfrm>
              <a:off x="526875" y="3480859"/>
              <a:ext cx="964406" cy="827559"/>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 name="Google Shape;378;p21"/>
            <p:cNvSpPr/>
            <p:nvPr/>
          </p:nvSpPr>
          <p:spPr>
            <a:xfrm rot="5400000">
              <a:off x="798861" y="3941412"/>
              <a:ext cx="586891" cy="738265"/>
            </a:xfrm>
            <a:custGeom>
              <a:avLst/>
              <a:gdLst/>
              <a:ahLst/>
              <a:cxnLst/>
              <a:rect l="l" t="t" r="r" b="b"/>
              <a:pathLst>
                <a:path w="698680" h="878887" extrusionOk="0">
                  <a:moveTo>
                    <a:pt x="0" y="878888"/>
                  </a:moveTo>
                  <a:lnTo>
                    <a:pt x="652973" y="715930"/>
                  </a:lnTo>
                  <a:lnTo>
                    <a:pt x="698680" y="0"/>
                  </a:lnTo>
                  <a:lnTo>
                    <a:pt x="0" y="32029"/>
                  </a:lnTo>
                  <a:lnTo>
                    <a:pt x="0" y="87888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 name="Google Shape;379;p21"/>
            <p:cNvSpPr/>
            <p:nvPr/>
          </p:nvSpPr>
          <p:spPr>
            <a:xfrm>
              <a:off x="1587587" y="4017108"/>
              <a:ext cx="414627" cy="408233"/>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80" name="Google Shape;380;p21"/>
            <p:cNvGrpSpPr/>
            <p:nvPr/>
          </p:nvGrpSpPr>
          <p:grpSpPr>
            <a:xfrm>
              <a:off x="1587576" y="3699558"/>
              <a:ext cx="1556301" cy="309569"/>
              <a:chOff x="1638341" y="3738056"/>
              <a:chExt cx="1015995" cy="202095"/>
            </a:xfrm>
          </p:grpSpPr>
          <p:sp>
            <p:nvSpPr>
              <p:cNvPr id="381" name="Google Shape;381;p21"/>
              <p:cNvSpPr/>
              <p:nvPr/>
            </p:nvSpPr>
            <p:spPr>
              <a:xfrm rot="-5400000">
                <a:off x="2098492" y="3384306"/>
                <a:ext cx="202095" cy="909595"/>
              </a:xfrm>
              <a:custGeom>
                <a:avLst/>
                <a:gdLst/>
                <a:ahLst/>
                <a:cxnLst/>
                <a:rect l="l" t="t" r="r" b="b"/>
                <a:pathLst>
                  <a:path w="165313" h="744045" extrusionOk="0">
                    <a:moveTo>
                      <a:pt x="3686" y="744007"/>
                    </a:moveTo>
                    <a:lnTo>
                      <a:pt x="0" y="743134"/>
                    </a:lnTo>
                    <a:cubicBezTo>
                      <a:pt x="18047" y="665245"/>
                      <a:pt x="49925" y="516041"/>
                      <a:pt x="80776" y="371738"/>
                    </a:cubicBezTo>
                    <a:cubicBezTo>
                      <a:pt x="111666" y="227321"/>
                      <a:pt x="143581" y="77964"/>
                      <a:pt x="161629" y="0"/>
                    </a:cubicBezTo>
                    <a:lnTo>
                      <a:pt x="165314" y="874"/>
                    </a:lnTo>
                    <a:cubicBezTo>
                      <a:pt x="147267" y="78839"/>
                      <a:pt x="115351" y="228156"/>
                      <a:pt x="84462" y="372573"/>
                    </a:cubicBezTo>
                    <a:cubicBezTo>
                      <a:pt x="53610" y="516876"/>
                      <a:pt x="21695" y="666119"/>
                      <a:pt x="3648" y="74404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 name="Google Shape;382;p21"/>
              <p:cNvSpPr/>
              <p:nvPr/>
            </p:nvSpPr>
            <p:spPr>
              <a:xfrm rot="-5400000">
                <a:off x="2018204" y="3440233"/>
                <a:ext cx="179475" cy="805504"/>
              </a:xfrm>
              <a:custGeom>
                <a:avLst/>
                <a:gdLst/>
                <a:ahLst/>
                <a:cxnLst/>
                <a:rect l="l" t="t" r="r" b="b"/>
                <a:pathLst>
                  <a:path w="146810" h="658899" extrusionOk="0">
                    <a:moveTo>
                      <a:pt x="3685" y="658900"/>
                    </a:moveTo>
                    <a:lnTo>
                      <a:pt x="0" y="658026"/>
                    </a:lnTo>
                    <a:cubicBezTo>
                      <a:pt x="18047" y="580137"/>
                      <a:pt x="45251" y="452552"/>
                      <a:pt x="71544" y="329184"/>
                    </a:cubicBezTo>
                    <a:cubicBezTo>
                      <a:pt x="97874" y="205702"/>
                      <a:pt x="125078" y="78003"/>
                      <a:pt x="143125" y="0"/>
                    </a:cubicBezTo>
                    <a:lnTo>
                      <a:pt x="146811" y="874"/>
                    </a:lnTo>
                    <a:cubicBezTo>
                      <a:pt x="128763" y="78839"/>
                      <a:pt x="101559" y="206500"/>
                      <a:pt x="75229" y="329982"/>
                    </a:cubicBezTo>
                    <a:cubicBezTo>
                      <a:pt x="48937" y="453388"/>
                      <a:pt x="21733" y="580973"/>
                      <a:pt x="3685" y="65890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 name="Google Shape;383;p21"/>
              <p:cNvSpPr/>
              <p:nvPr/>
            </p:nvSpPr>
            <p:spPr>
              <a:xfrm rot="-5400000">
                <a:off x="1942211" y="3501524"/>
                <a:ext cx="156112" cy="698023"/>
              </a:xfrm>
              <a:custGeom>
                <a:avLst/>
                <a:gdLst/>
                <a:ahLst/>
                <a:cxnLst/>
                <a:rect l="l" t="t" r="r" b="b"/>
                <a:pathLst>
                  <a:path w="127699" h="570980" extrusionOk="0">
                    <a:moveTo>
                      <a:pt x="3685" y="570981"/>
                    </a:moveTo>
                    <a:lnTo>
                      <a:pt x="0" y="570107"/>
                    </a:lnTo>
                    <a:cubicBezTo>
                      <a:pt x="18047" y="492142"/>
                      <a:pt x="40388" y="386822"/>
                      <a:pt x="62007" y="284996"/>
                    </a:cubicBezTo>
                    <a:cubicBezTo>
                      <a:pt x="83626" y="183209"/>
                      <a:pt x="105966" y="77927"/>
                      <a:pt x="124014" y="0"/>
                    </a:cubicBezTo>
                    <a:lnTo>
                      <a:pt x="127699" y="874"/>
                    </a:lnTo>
                    <a:cubicBezTo>
                      <a:pt x="109652" y="78762"/>
                      <a:pt x="87311" y="184007"/>
                      <a:pt x="65730" y="285794"/>
                    </a:cubicBezTo>
                    <a:cubicBezTo>
                      <a:pt x="44112" y="387658"/>
                      <a:pt x="21771" y="493016"/>
                      <a:pt x="3685" y="57098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 name="Google Shape;384;p21"/>
              <p:cNvSpPr/>
              <p:nvPr/>
            </p:nvSpPr>
            <p:spPr>
              <a:xfrm rot="-5400000">
                <a:off x="1864893" y="3561307"/>
                <a:ext cx="131402" cy="584504"/>
              </a:xfrm>
              <a:custGeom>
                <a:avLst/>
                <a:gdLst/>
                <a:ahLst/>
                <a:cxnLst/>
                <a:rect l="l" t="t" r="r" b="b"/>
                <a:pathLst>
                  <a:path w="107486" h="478122" extrusionOk="0">
                    <a:moveTo>
                      <a:pt x="3686" y="478122"/>
                    </a:moveTo>
                    <a:lnTo>
                      <a:pt x="0" y="477248"/>
                    </a:lnTo>
                    <a:cubicBezTo>
                      <a:pt x="18047" y="399322"/>
                      <a:pt x="35259" y="317672"/>
                      <a:pt x="51901" y="238681"/>
                    </a:cubicBezTo>
                    <a:cubicBezTo>
                      <a:pt x="68542" y="159653"/>
                      <a:pt x="85754" y="77965"/>
                      <a:pt x="103801" y="0"/>
                    </a:cubicBezTo>
                    <a:lnTo>
                      <a:pt x="107486" y="874"/>
                    </a:lnTo>
                    <a:cubicBezTo>
                      <a:pt x="89439" y="78800"/>
                      <a:pt x="72228" y="160489"/>
                      <a:pt x="55586" y="239479"/>
                    </a:cubicBezTo>
                    <a:cubicBezTo>
                      <a:pt x="38944" y="318469"/>
                      <a:pt x="21733" y="400195"/>
                      <a:pt x="3686" y="47812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85" name="Google Shape;385;p21"/>
            <p:cNvSpPr/>
            <p:nvPr/>
          </p:nvSpPr>
          <p:spPr>
            <a:xfrm>
              <a:off x="7015000" y="1225261"/>
              <a:ext cx="520551" cy="652530"/>
            </a:xfrm>
            <a:custGeom>
              <a:avLst/>
              <a:gdLst/>
              <a:ahLst/>
              <a:cxnLst/>
              <a:rect l="l" t="t" r="r" b="b"/>
              <a:pathLst>
                <a:path w="396610" h="445413" extrusionOk="0">
                  <a:moveTo>
                    <a:pt x="104" y="406583"/>
                  </a:moveTo>
                  <a:cubicBezTo>
                    <a:pt x="370" y="415208"/>
                    <a:pt x="864" y="424516"/>
                    <a:pt x="6297" y="431203"/>
                  </a:cubicBezTo>
                  <a:cubicBezTo>
                    <a:pt x="13478" y="440094"/>
                    <a:pt x="26396" y="441196"/>
                    <a:pt x="37833" y="441576"/>
                  </a:cubicBezTo>
                  <a:cubicBezTo>
                    <a:pt x="116519" y="444045"/>
                    <a:pt x="195244" y="445337"/>
                    <a:pt x="273968" y="445413"/>
                  </a:cubicBezTo>
                  <a:cubicBezTo>
                    <a:pt x="309683" y="445413"/>
                    <a:pt x="345778" y="445185"/>
                    <a:pt x="380429" y="436599"/>
                  </a:cubicBezTo>
                  <a:cubicBezTo>
                    <a:pt x="385140" y="435421"/>
                    <a:pt x="390117" y="433901"/>
                    <a:pt x="393195" y="430177"/>
                  </a:cubicBezTo>
                  <a:cubicBezTo>
                    <a:pt x="396842" y="425694"/>
                    <a:pt x="396766" y="419311"/>
                    <a:pt x="396501" y="413536"/>
                  </a:cubicBezTo>
                  <a:cubicBezTo>
                    <a:pt x="390801" y="289408"/>
                    <a:pt x="212683" y="1866"/>
                    <a:pt x="148929" y="4"/>
                  </a:cubicBezTo>
                  <a:cubicBezTo>
                    <a:pt x="105501" y="-1250"/>
                    <a:pt x="-3847" y="275312"/>
                    <a:pt x="104" y="406583"/>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6" name="Google Shape;386;p21"/>
            <p:cNvSpPr/>
            <p:nvPr/>
          </p:nvSpPr>
          <p:spPr>
            <a:xfrm flipH="1">
              <a:off x="6461700" y="385175"/>
              <a:ext cx="1294416" cy="651971"/>
            </a:xfrm>
            <a:custGeom>
              <a:avLst/>
              <a:gdLst/>
              <a:ahLst/>
              <a:cxnLst/>
              <a:rect l="l" t="t" r="r" b="b"/>
              <a:pathLst>
                <a:path w="1085464" h="546726" extrusionOk="0">
                  <a:moveTo>
                    <a:pt x="985120" y="200217"/>
                  </a:moveTo>
                  <a:cubicBezTo>
                    <a:pt x="923151" y="114083"/>
                    <a:pt x="833181" y="49683"/>
                    <a:pt x="717222" y="21225"/>
                  </a:cubicBezTo>
                  <a:cubicBezTo>
                    <a:pt x="505858" y="-30638"/>
                    <a:pt x="261592" y="8953"/>
                    <a:pt x="113907" y="179852"/>
                  </a:cubicBezTo>
                  <a:cubicBezTo>
                    <a:pt x="40350" y="264959"/>
                    <a:pt x="-4635" y="374573"/>
                    <a:pt x="380" y="487987"/>
                  </a:cubicBezTo>
                  <a:cubicBezTo>
                    <a:pt x="570" y="492014"/>
                    <a:pt x="1748" y="495358"/>
                    <a:pt x="3610" y="498055"/>
                  </a:cubicBezTo>
                  <a:cubicBezTo>
                    <a:pt x="3648" y="502311"/>
                    <a:pt x="3686" y="506604"/>
                    <a:pt x="3724" y="510859"/>
                  </a:cubicBezTo>
                  <a:cubicBezTo>
                    <a:pt x="3838" y="521004"/>
                    <a:pt x="12348" y="530047"/>
                    <a:pt x="22721" y="529857"/>
                  </a:cubicBezTo>
                  <a:cubicBezTo>
                    <a:pt x="291000" y="525412"/>
                    <a:pt x="559279" y="520966"/>
                    <a:pt x="827557" y="516520"/>
                  </a:cubicBezTo>
                  <a:cubicBezTo>
                    <a:pt x="900773" y="515305"/>
                    <a:pt x="973950" y="514089"/>
                    <a:pt x="1047165" y="512873"/>
                  </a:cubicBezTo>
                  <a:cubicBezTo>
                    <a:pt x="1047317" y="518040"/>
                    <a:pt x="1047431" y="523208"/>
                    <a:pt x="1047469" y="528375"/>
                  </a:cubicBezTo>
                  <a:cubicBezTo>
                    <a:pt x="1047621" y="552805"/>
                    <a:pt x="1085616" y="552881"/>
                    <a:pt x="1085464" y="528375"/>
                  </a:cubicBezTo>
                  <a:cubicBezTo>
                    <a:pt x="1084704" y="405957"/>
                    <a:pt x="1050471" y="290947"/>
                    <a:pt x="985120" y="20014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 name="Google Shape;387;p21"/>
            <p:cNvSpPr/>
            <p:nvPr/>
          </p:nvSpPr>
          <p:spPr>
            <a:xfrm>
              <a:off x="7354674" y="855098"/>
              <a:ext cx="1555557" cy="475275"/>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388" name="Google Shape;388;p21"/>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
        <p:nvSpPr>
          <p:cNvPr id="389" name="Google Shape;389;p21"/>
          <p:cNvSpPr txBox="1">
            <a:spLocks noGrp="1"/>
          </p:cNvSpPr>
          <p:nvPr>
            <p:ph type="title" hasCustomPrompt="1"/>
          </p:nvPr>
        </p:nvSpPr>
        <p:spPr>
          <a:xfrm>
            <a:off x="2682300" y="1947832"/>
            <a:ext cx="37794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b="1"/>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90" name="Google Shape;390;p21"/>
          <p:cNvSpPr txBox="1">
            <a:spLocks noGrp="1"/>
          </p:cNvSpPr>
          <p:nvPr>
            <p:ph type="subTitle" idx="1"/>
          </p:nvPr>
        </p:nvSpPr>
        <p:spPr>
          <a:xfrm>
            <a:off x="2682300" y="2729902"/>
            <a:ext cx="3779400" cy="46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391" name="Google Shape;391;p21"/>
          <p:cNvSpPr txBox="1">
            <a:spLocks noGrp="1"/>
          </p:cNvSpPr>
          <p:nvPr>
            <p:ph type="title" idx="2" hasCustomPrompt="1"/>
          </p:nvPr>
        </p:nvSpPr>
        <p:spPr>
          <a:xfrm>
            <a:off x="713234" y="539506"/>
            <a:ext cx="37794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b="1"/>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92" name="Google Shape;392;p21"/>
          <p:cNvSpPr txBox="1">
            <a:spLocks noGrp="1"/>
          </p:cNvSpPr>
          <p:nvPr>
            <p:ph type="subTitle" idx="3"/>
          </p:nvPr>
        </p:nvSpPr>
        <p:spPr>
          <a:xfrm>
            <a:off x="713234" y="1319614"/>
            <a:ext cx="3779400" cy="46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393" name="Google Shape;393;p21"/>
          <p:cNvSpPr txBox="1">
            <a:spLocks noGrp="1"/>
          </p:cNvSpPr>
          <p:nvPr>
            <p:ph type="title" idx="4" hasCustomPrompt="1"/>
          </p:nvPr>
        </p:nvSpPr>
        <p:spPr>
          <a:xfrm>
            <a:off x="4651366" y="3358033"/>
            <a:ext cx="37794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b="1"/>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94" name="Google Shape;394;p21"/>
          <p:cNvSpPr txBox="1">
            <a:spLocks noGrp="1"/>
          </p:cNvSpPr>
          <p:nvPr>
            <p:ph type="subTitle" idx="5"/>
          </p:nvPr>
        </p:nvSpPr>
        <p:spPr>
          <a:xfrm>
            <a:off x="4651366" y="4140190"/>
            <a:ext cx="3779400" cy="46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395"/>
        <p:cNvGrpSpPr/>
        <p:nvPr/>
      </p:nvGrpSpPr>
      <p:grpSpPr>
        <a:xfrm>
          <a:off x="0" y="0"/>
          <a:ext cx="0" cy="0"/>
          <a:chOff x="0" y="0"/>
          <a:chExt cx="0" cy="0"/>
        </a:xfrm>
      </p:grpSpPr>
      <p:sp>
        <p:nvSpPr>
          <p:cNvPr id="396" name="Google Shape;396;p22"/>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397" name="Google Shape;397;p22"/>
          <p:cNvGrpSpPr/>
          <p:nvPr/>
        </p:nvGrpSpPr>
        <p:grpSpPr>
          <a:xfrm>
            <a:off x="-639577" y="-573565"/>
            <a:ext cx="9698626" cy="6389872"/>
            <a:chOff x="-639577" y="-573565"/>
            <a:chExt cx="9698626" cy="6389872"/>
          </a:xfrm>
        </p:grpSpPr>
        <p:sp>
          <p:nvSpPr>
            <p:cNvPr id="398" name="Google Shape;398;p22"/>
            <p:cNvSpPr/>
            <p:nvPr/>
          </p:nvSpPr>
          <p:spPr>
            <a:xfrm>
              <a:off x="6787737" y="635547"/>
              <a:ext cx="553694" cy="475126"/>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 name="Google Shape;399;p22"/>
            <p:cNvSpPr/>
            <p:nvPr/>
          </p:nvSpPr>
          <p:spPr>
            <a:xfrm rot="-4898047">
              <a:off x="920821" y="3936472"/>
              <a:ext cx="688392" cy="1580683"/>
            </a:xfrm>
            <a:custGeom>
              <a:avLst/>
              <a:gdLst/>
              <a:ahLst/>
              <a:cxnLst/>
              <a:rect l="l" t="t" r="r" b="b"/>
              <a:pathLst>
                <a:path w="296761" h="682149" extrusionOk="0">
                  <a:moveTo>
                    <a:pt x="203989" y="682025"/>
                  </a:moveTo>
                  <a:cubicBezTo>
                    <a:pt x="261095" y="674122"/>
                    <a:pt x="270669" y="289314"/>
                    <a:pt x="295023" y="108688"/>
                  </a:cubicBezTo>
                  <a:cubicBezTo>
                    <a:pt x="296202" y="99988"/>
                    <a:pt x="297380" y="90983"/>
                    <a:pt x="296392" y="83004"/>
                  </a:cubicBezTo>
                  <a:cubicBezTo>
                    <a:pt x="294150" y="64805"/>
                    <a:pt x="282219" y="59485"/>
                    <a:pt x="271809" y="56598"/>
                  </a:cubicBezTo>
                  <a:cubicBezTo>
                    <a:pt x="189627" y="33801"/>
                    <a:pt x="106647" y="15108"/>
                    <a:pt x="23021" y="442"/>
                  </a:cubicBezTo>
                  <a:cubicBezTo>
                    <a:pt x="19032" y="-242"/>
                    <a:pt x="14587" y="-736"/>
                    <a:pt x="10863" y="3786"/>
                  </a:cubicBezTo>
                  <a:cubicBezTo>
                    <a:pt x="7026" y="8421"/>
                    <a:pt x="5316" y="16704"/>
                    <a:pt x="3758" y="24189"/>
                  </a:cubicBezTo>
                  <a:cubicBezTo>
                    <a:pt x="-26751" y="172063"/>
                    <a:pt x="136511" y="691371"/>
                    <a:pt x="203989" y="68202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00" name="Google Shape;400;p22"/>
            <p:cNvGrpSpPr/>
            <p:nvPr/>
          </p:nvGrpSpPr>
          <p:grpSpPr>
            <a:xfrm>
              <a:off x="-338658" y="4357238"/>
              <a:ext cx="1145669" cy="1163145"/>
              <a:chOff x="3947575" y="1635496"/>
              <a:chExt cx="616250" cy="625649"/>
            </a:xfrm>
          </p:grpSpPr>
          <p:sp>
            <p:nvSpPr>
              <p:cNvPr id="401" name="Google Shape;401;p22"/>
              <p:cNvSpPr/>
              <p:nvPr/>
            </p:nvSpPr>
            <p:spPr>
              <a:xfrm>
                <a:off x="3947575" y="1635496"/>
                <a:ext cx="616250" cy="625649"/>
              </a:xfrm>
              <a:custGeom>
                <a:avLst/>
                <a:gdLst/>
                <a:ahLst/>
                <a:cxnLst/>
                <a:rect l="l" t="t" r="r" b="b"/>
                <a:pathLst>
                  <a:path w="821666" h="834199" extrusionOk="0">
                    <a:moveTo>
                      <a:pt x="420610" y="834199"/>
                    </a:moveTo>
                    <a:cubicBezTo>
                      <a:pt x="381969" y="834199"/>
                      <a:pt x="344507" y="829564"/>
                      <a:pt x="308906" y="820369"/>
                    </a:cubicBezTo>
                    <a:cubicBezTo>
                      <a:pt x="208677" y="794457"/>
                      <a:pt x="119238" y="729563"/>
                      <a:pt x="63576" y="642289"/>
                    </a:cubicBezTo>
                    <a:cubicBezTo>
                      <a:pt x="-35552" y="486892"/>
                      <a:pt x="-17276" y="282710"/>
                      <a:pt x="108029" y="145702"/>
                    </a:cubicBezTo>
                    <a:cubicBezTo>
                      <a:pt x="150925" y="98779"/>
                      <a:pt x="207271" y="60518"/>
                      <a:pt x="270950" y="35062"/>
                    </a:cubicBezTo>
                    <a:cubicBezTo>
                      <a:pt x="371673" y="-5250"/>
                      <a:pt x="484327" y="-11101"/>
                      <a:pt x="579958" y="19066"/>
                    </a:cubicBezTo>
                    <a:cubicBezTo>
                      <a:pt x="653136" y="42129"/>
                      <a:pt x="718220" y="92700"/>
                      <a:pt x="758532" y="157784"/>
                    </a:cubicBezTo>
                    <a:cubicBezTo>
                      <a:pt x="783837" y="198628"/>
                      <a:pt x="801694" y="244335"/>
                      <a:pt x="811649" y="293614"/>
                    </a:cubicBezTo>
                    <a:cubicBezTo>
                      <a:pt x="828480" y="377164"/>
                      <a:pt x="823997" y="469567"/>
                      <a:pt x="798997" y="553686"/>
                    </a:cubicBezTo>
                    <a:cubicBezTo>
                      <a:pt x="772021" y="644455"/>
                      <a:pt x="723730" y="719000"/>
                      <a:pt x="659405" y="769191"/>
                    </a:cubicBezTo>
                    <a:cubicBezTo>
                      <a:pt x="611266" y="806729"/>
                      <a:pt x="542876" y="827702"/>
                      <a:pt x="450321" y="833249"/>
                    </a:cubicBezTo>
                    <a:cubicBezTo>
                      <a:pt x="440367" y="833857"/>
                      <a:pt x="430450" y="834161"/>
                      <a:pt x="420648" y="834161"/>
                    </a:cubicBezTo>
                    <a:close/>
                    <a:moveTo>
                      <a:pt x="271634" y="36810"/>
                    </a:moveTo>
                    <a:lnTo>
                      <a:pt x="272355" y="38557"/>
                    </a:lnTo>
                    <a:cubicBezTo>
                      <a:pt x="209209" y="63824"/>
                      <a:pt x="153357" y="101780"/>
                      <a:pt x="110841" y="148247"/>
                    </a:cubicBezTo>
                    <a:cubicBezTo>
                      <a:pt x="-13325" y="283964"/>
                      <a:pt x="-31410" y="486284"/>
                      <a:pt x="66806" y="640238"/>
                    </a:cubicBezTo>
                    <a:cubicBezTo>
                      <a:pt x="121974" y="726713"/>
                      <a:pt x="210576" y="791038"/>
                      <a:pt x="309894" y="816684"/>
                    </a:cubicBezTo>
                    <a:cubicBezTo>
                      <a:pt x="354120" y="828120"/>
                      <a:pt x="401308" y="832414"/>
                      <a:pt x="450094" y="829488"/>
                    </a:cubicBezTo>
                    <a:cubicBezTo>
                      <a:pt x="541850" y="823979"/>
                      <a:pt x="609518" y="803272"/>
                      <a:pt x="657049" y="766227"/>
                    </a:cubicBezTo>
                    <a:cubicBezTo>
                      <a:pt x="782203" y="668581"/>
                      <a:pt x="844248" y="474582"/>
                      <a:pt x="807925" y="294374"/>
                    </a:cubicBezTo>
                    <a:cubicBezTo>
                      <a:pt x="798085" y="245513"/>
                      <a:pt x="780379" y="200262"/>
                      <a:pt x="755303" y="159798"/>
                    </a:cubicBezTo>
                    <a:cubicBezTo>
                      <a:pt x="715447" y="95473"/>
                      <a:pt x="651122" y="45510"/>
                      <a:pt x="578819" y="22676"/>
                    </a:cubicBezTo>
                    <a:cubicBezTo>
                      <a:pt x="484022" y="-7226"/>
                      <a:pt x="372319" y="-1451"/>
                      <a:pt x="272355" y="38557"/>
                    </a:cubicBezTo>
                    <a:lnTo>
                      <a:pt x="271634" y="3681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 name="Google Shape;402;p22"/>
              <p:cNvSpPr/>
              <p:nvPr/>
            </p:nvSpPr>
            <p:spPr>
              <a:xfrm>
                <a:off x="3957548" y="1648769"/>
                <a:ext cx="597751" cy="602886"/>
              </a:xfrm>
              <a:custGeom>
                <a:avLst/>
                <a:gdLst/>
                <a:ahLst/>
                <a:cxnLst/>
                <a:rect l="l" t="t" r="r" b="b"/>
                <a:pathLst>
                  <a:path w="797001" h="803848" extrusionOk="0">
                    <a:moveTo>
                      <a:pt x="422130" y="803849"/>
                    </a:moveTo>
                    <a:cubicBezTo>
                      <a:pt x="413695" y="803849"/>
                      <a:pt x="405033" y="803697"/>
                      <a:pt x="396180" y="803355"/>
                    </a:cubicBezTo>
                    <a:cubicBezTo>
                      <a:pt x="348611" y="801569"/>
                      <a:pt x="303284" y="792869"/>
                      <a:pt x="261490" y="777595"/>
                    </a:cubicBezTo>
                    <a:cubicBezTo>
                      <a:pt x="167567" y="743210"/>
                      <a:pt x="87703" y="672388"/>
                      <a:pt x="42414" y="583177"/>
                    </a:cubicBezTo>
                    <a:cubicBezTo>
                      <a:pt x="-38249" y="424398"/>
                      <a:pt x="-1394" y="229791"/>
                      <a:pt x="132005" y="109880"/>
                    </a:cubicBezTo>
                    <a:cubicBezTo>
                      <a:pt x="177674" y="68846"/>
                      <a:pt x="235464" y="37349"/>
                      <a:pt x="299066" y="18845"/>
                    </a:cubicBezTo>
                    <a:cubicBezTo>
                      <a:pt x="399752" y="-10448"/>
                      <a:pt x="508568" y="-5395"/>
                      <a:pt x="597703" y="32637"/>
                    </a:cubicBezTo>
                    <a:cubicBezTo>
                      <a:pt x="665864" y="61741"/>
                      <a:pt x="723692" y="116491"/>
                      <a:pt x="756330" y="182905"/>
                    </a:cubicBezTo>
                    <a:cubicBezTo>
                      <a:pt x="776809" y="224586"/>
                      <a:pt x="789651" y="270217"/>
                      <a:pt x="794552" y="318546"/>
                    </a:cubicBezTo>
                    <a:cubicBezTo>
                      <a:pt x="802873" y="400500"/>
                      <a:pt x="789840" y="488875"/>
                      <a:pt x="757849" y="567409"/>
                    </a:cubicBezTo>
                    <a:cubicBezTo>
                      <a:pt x="723350" y="652137"/>
                      <a:pt x="669892" y="719235"/>
                      <a:pt x="603288" y="761447"/>
                    </a:cubicBezTo>
                    <a:cubicBezTo>
                      <a:pt x="558378" y="789905"/>
                      <a:pt x="498955" y="803811"/>
                      <a:pt x="422168" y="803811"/>
                    </a:cubicBezTo>
                    <a:close/>
                    <a:moveTo>
                      <a:pt x="299598" y="20669"/>
                    </a:moveTo>
                    <a:lnTo>
                      <a:pt x="300130" y="22493"/>
                    </a:lnTo>
                    <a:cubicBezTo>
                      <a:pt x="237059" y="40844"/>
                      <a:pt x="179802" y="72038"/>
                      <a:pt x="134550" y="112692"/>
                    </a:cubicBezTo>
                    <a:cubicBezTo>
                      <a:pt x="2405" y="231424"/>
                      <a:pt x="-34107" y="424170"/>
                      <a:pt x="45795" y="581429"/>
                    </a:cubicBezTo>
                    <a:cubicBezTo>
                      <a:pt x="90667" y="669767"/>
                      <a:pt x="169771" y="739942"/>
                      <a:pt x="262819" y="773985"/>
                    </a:cubicBezTo>
                    <a:cubicBezTo>
                      <a:pt x="304271" y="789145"/>
                      <a:pt x="349181" y="797732"/>
                      <a:pt x="396370" y="799518"/>
                    </a:cubicBezTo>
                    <a:cubicBezTo>
                      <a:pt x="485087" y="802861"/>
                      <a:pt x="552109" y="789373"/>
                      <a:pt x="601274" y="758218"/>
                    </a:cubicBezTo>
                    <a:cubicBezTo>
                      <a:pt x="730797" y="676188"/>
                      <a:pt x="808724" y="495524"/>
                      <a:pt x="790828" y="318888"/>
                    </a:cubicBezTo>
                    <a:cubicBezTo>
                      <a:pt x="785965" y="271015"/>
                      <a:pt x="773237" y="225801"/>
                      <a:pt x="752948" y="184539"/>
                    </a:cubicBezTo>
                    <a:cubicBezTo>
                      <a:pt x="720729" y="118961"/>
                      <a:pt x="663623" y="64857"/>
                      <a:pt x="596259" y="36095"/>
                    </a:cubicBezTo>
                    <a:cubicBezTo>
                      <a:pt x="507922" y="-1596"/>
                      <a:pt x="400017" y="-6573"/>
                      <a:pt x="300168" y="22455"/>
                    </a:cubicBezTo>
                    <a:lnTo>
                      <a:pt x="299636" y="2063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 name="Google Shape;403;p22"/>
              <p:cNvSpPr/>
              <p:nvPr/>
            </p:nvSpPr>
            <p:spPr>
              <a:xfrm>
                <a:off x="3968675" y="1662955"/>
                <a:ext cx="577914" cy="579554"/>
              </a:xfrm>
              <a:custGeom>
                <a:avLst/>
                <a:gdLst/>
                <a:ahLst/>
                <a:cxnLst/>
                <a:rect l="l" t="t" r="r" b="b"/>
                <a:pathLst>
                  <a:path w="770552" h="772738" extrusionOk="0">
                    <a:moveTo>
                      <a:pt x="419149" y="772738"/>
                    </a:moveTo>
                    <a:cubicBezTo>
                      <a:pt x="394072" y="772738"/>
                      <a:pt x="366906" y="770496"/>
                      <a:pt x="337461" y="766013"/>
                    </a:cubicBezTo>
                    <a:cubicBezTo>
                      <a:pt x="292247" y="759136"/>
                      <a:pt x="249921" y="745914"/>
                      <a:pt x="211661" y="726765"/>
                    </a:cubicBezTo>
                    <a:cubicBezTo>
                      <a:pt x="125718" y="683755"/>
                      <a:pt x="57214" y="607386"/>
                      <a:pt x="23626" y="517339"/>
                    </a:cubicBezTo>
                    <a:cubicBezTo>
                      <a:pt x="-36101" y="357003"/>
                      <a:pt x="20245" y="175199"/>
                      <a:pt x="160672" y="75236"/>
                    </a:cubicBezTo>
                    <a:cubicBezTo>
                      <a:pt x="208736" y="41003"/>
                      <a:pt x="267323" y="17256"/>
                      <a:pt x="330090" y="6504"/>
                    </a:cubicBezTo>
                    <a:lnTo>
                      <a:pt x="330090" y="6504"/>
                    </a:lnTo>
                    <a:cubicBezTo>
                      <a:pt x="429369" y="-10480"/>
                      <a:pt x="532752" y="6162"/>
                      <a:pt x="613680" y="52173"/>
                    </a:cubicBezTo>
                    <a:cubicBezTo>
                      <a:pt x="675611" y="87356"/>
                      <a:pt x="724852" y="145943"/>
                      <a:pt x="748751" y="212890"/>
                    </a:cubicBezTo>
                    <a:cubicBezTo>
                      <a:pt x="763758" y="254874"/>
                      <a:pt x="771092" y="299859"/>
                      <a:pt x="770522" y="346516"/>
                    </a:cubicBezTo>
                    <a:cubicBezTo>
                      <a:pt x="769534" y="425659"/>
                      <a:pt x="747497" y="508601"/>
                      <a:pt x="708401" y="580106"/>
                    </a:cubicBezTo>
                    <a:cubicBezTo>
                      <a:pt x="666227" y="657273"/>
                      <a:pt x="607905" y="715481"/>
                      <a:pt x="539705" y="748536"/>
                    </a:cubicBezTo>
                    <a:cubicBezTo>
                      <a:pt x="506346" y="764683"/>
                      <a:pt x="466490" y="772738"/>
                      <a:pt x="419149" y="772738"/>
                    </a:cubicBezTo>
                    <a:close/>
                    <a:moveTo>
                      <a:pt x="406952" y="3768"/>
                    </a:moveTo>
                    <a:cubicBezTo>
                      <a:pt x="381572" y="3768"/>
                      <a:pt x="356002" y="5896"/>
                      <a:pt x="330736" y="10227"/>
                    </a:cubicBezTo>
                    <a:cubicBezTo>
                      <a:pt x="268539" y="20866"/>
                      <a:pt x="210521" y="44422"/>
                      <a:pt x="162914" y="78313"/>
                    </a:cubicBezTo>
                    <a:cubicBezTo>
                      <a:pt x="23892" y="177251"/>
                      <a:pt x="-31884" y="357231"/>
                      <a:pt x="27236" y="516010"/>
                    </a:cubicBezTo>
                    <a:cubicBezTo>
                      <a:pt x="60443" y="605183"/>
                      <a:pt x="128301" y="680754"/>
                      <a:pt x="213409" y="723345"/>
                    </a:cubicBezTo>
                    <a:cubicBezTo>
                      <a:pt x="251327" y="742305"/>
                      <a:pt x="293273" y="755413"/>
                      <a:pt x="338068" y="762252"/>
                    </a:cubicBezTo>
                    <a:cubicBezTo>
                      <a:pt x="422340" y="775094"/>
                      <a:pt x="487805" y="769509"/>
                      <a:pt x="538109" y="745116"/>
                    </a:cubicBezTo>
                    <a:cubicBezTo>
                      <a:pt x="670634" y="680905"/>
                      <a:pt x="764670" y="516959"/>
                      <a:pt x="766760" y="346440"/>
                    </a:cubicBezTo>
                    <a:cubicBezTo>
                      <a:pt x="767330" y="300201"/>
                      <a:pt x="760073" y="255710"/>
                      <a:pt x="745217" y="214106"/>
                    </a:cubicBezTo>
                    <a:cubicBezTo>
                      <a:pt x="721585" y="147995"/>
                      <a:pt x="672990" y="90168"/>
                      <a:pt x="611819" y="55403"/>
                    </a:cubicBezTo>
                    <a:cubicBezTo>
                      <a:pt x="552243" y="21512"/>
                      <a:pt x="480358" y="3730"/>
                      <a:pt x="406990" y="37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 name="Google Shape;404;p22"/>
              <p:cNvSpPr/>
              <p:nvPr/>
            </p:nvSpPr>
            <p:spPr>
              <a:xfrm>
                <a:off x="3982166" y="1673084"/>
                <a:ext cx="548185" cy="553324"/>
              </a:xfrm>
              <a:custGeom>
                <a:avLst/>
                <a:gdLst/>
                <a:ahLst/>
                <a:cxnLst/>
                <a:rect l="l" t="t" r="r" b="b"/>
                <a:pathLst>
                  <a:path w="730913" h="737765" extrusionOk="0">
                    <a:moveTo>
                      <a:pt x="383494" y="737766"/>
                    </a:moveTo>
                    <a:cubicBezTo>
                      <a:pt x="378897" y="737766"/>
                      <a:pt x="374261" y="737728"/>
                      <a:pt x="369512" y="737614"/>
                    </a:cubicBezTo>
                    <a:cubicBezTo>
                      <a:pt x="325856" y="736664"/>
                      <a:pt x="284138" y="729407"/>
                      <a:pt x="245536" y="715995"/>
                    </a:cubicBezTo>
                    <a:cubicBezTo>
                      <a:pt x="158833" y="685865"/>
                      <a:pt x="84515" y="622073"/>
                      <a:pt x="41620" y="540917"/>
                    </a:cubicBezTo>
                    <a:cubicBezTo>
                      <a:pt x="-34749" y="396462"/>
                      <a:pt x="-3897" y="217356"/>
                      <a:pt x="116735" y="105348"/>
                    </a:cubicBezTo>
                    <a:cubicBezTo>
                      <a:pt x="158035" y="67012"/>
                      <a:pt x="210581" y="37262"/>
                      <a:pt x="268637" y="19328"/>
                    </a:cubicBezTo>
                    <a:lnTo>
                      <a:pt x="268637" y="19328"/>
                    </a:lnTo>
                    <a:cubicBezTo>
                      <a:pt x="360545" y="-9053"/>
                      <a:pt x="460471" y="-6052"/>
                      <a:pt x="542804" y="27497"/>
                    </a:cubicBezTo>
                    <a:cubicBezTo>
                      <a:pt x="605800" y="53182"/>
                      <a:pt x="659675" y="102536"/>
                      <a:pt x="690603" y="162986"/>
                    </a:cubicBezTo>
                    <a:cubicBezTo>
                      <a:pt x="710018" y="200904"/>
                      <a:pt x="722480" y="242584"/>
                      <a:pt x="727724" y="286848"/>
                    </a:cubicBezTo>
                    <a:cubicBezTo>
                      <a:pt x="746987" y="449882"/>
                      <a:pt x="677533" y="618159"/>
                      <a:pt x="558877" y="696048"/>
                    </a:cubicBezTo>
                    <a:cubicBezTo>
                      <a:pt x="516208" y="724050"/>
                      <a:pt x="458723" y="737728"/>
                      <a:pt x="383456" y="737728"/>
                    </a:cubicBezTo>
                    <a:close/>
                    <a:moveTo>
                      <a:pt x="396678" y="3789"/>
                    </a:moveTo>
                    <a:cubicBezTo>
                      <a:pt x="354314" y="3789"/>
                      <a:pt x="311228" y="10134"/>
                      <a:pt x="269776" y="22938"/>
                    </a:cubicBezTo>
                    <a:cubicBezTo>
                      <a:pt x="212215" y="40682"/>
                      <a:pt x="160200" y="70165"/>
                      <a:pt x="119318" y="108122"/>
                    </a:cubicBezTo>
                    <a:cubicBezTo>
                      <a:pt x="-22" y="218952"/>
                      <a:pt x="-30608" y="396196"/>
                      <a:pt x="45001" y="539131"/>
                    </a:cubicBezTo>
                    <a:cubicBezTo>
                      <a:pt x="87441" y="619413"/>
                      <a:pt x="160998" y="682560"/>
                      <a:pt x="246828" y="712386"/>
                    </a:cubicBezTo>
                    <a:cubicBezTo>
                      <a:pt x="285050" y="725646"/>
                      <a:pt x="326350" y="732865"/>
                      <a:pt x="369626" y="733814"/>
                    </a:cubicBezTo>
                    <a:cubicBezTo>
                      <a:pt x="451010" y="735600"/>
                      <a:pt x="512219" y="722188"/>
                      <a:pt x="556825" y="692894"/>
                    </a:cubicBezTo>
                    <a:cubicBezTo>
                      <a:pt x="674341" y="615728"/>
                      <a:pt x="743074" y="448970"/>
                      <a:pt x="724000" y="287304"/>
                    </a:cubicBezTo>
                    <a:cubicBezTo>
                      <a:pt x="718833" y="243458"/>
                      <a:pt x="706447" y="202234"/>
                      <a:pt x="687260" y="164733"/>
                    </a:cubicBezTo>
                    <a:cubicBezTo>
                      <a:pt x="656750" y="105082"/>
                      <a:pt x="603596" y="56373"/>
                      <a:pt x="541437" y="31031"/>
                    </a:cubicBezTo>
                    <a:cubicBezTo>
                      <a:pt x="497021" y="12908"/>
                      <a:pt x="447400" y="3789"/>
                      <a:pt x="396716" y="378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 name="Google Shape;405;p22"/>
              <p:cNvSpPr/>
              <p:nvPr/>
            </p:nvSpPr>
            <p:spPr>
              <a:xfrm>
                <a:off x="3994033" y="1686428"/>
                <a:ext cx="525189" cy="528582"/>
              </a:xfrm>
              <a:custGeom>
                <a:avLst/>
                <a:gdLst/>
                <a:ahLst/>
                <a:cxnLst/>
                <a:rect l="l" t="t" r="r" b="b"/>
                <a:pathLst>
                  <a:path w="700252" h="704776" extrusionOk="0">
                    <a:moveTo>
                      <a:pt x="376561" y="704776"/>
                    </a:moveTo>
                    <a:cubicBezTo>
                      <a:pt x="363149" y="704776"/>
                      <a:pt x="349129" y="704206"/>
                      <a:pt x="334463" y="703105"/>
                    </a:cubicBezTo>
                    <a:cubicBezTo>
                      <a:pt x="292821" y="699951"/>
                      <a:pt x="253421" y="690871"/>
                      <a:pt x="217250" y="676129"/>
                    </a:cubicBezTo>
                    <a:cubicBezTo>
                      <a:pt x="136056" y="642922"/>
                      <a:pt x="68388" y="578217"/>
                      <a:pt x="31609" y="498618"/>
                    </a:cubicBezTo>
                    <a:cubicBezTo>
                      <a:pt x="-33893" y="356861"/>
                      <a:pt x="4785" y="187482"/>
                      <a:pt x="125608" y="86796"/>
                    </a:cubicBezTo>
                    <a:cubicBezTo>
                      <a:pt x="166983" y="52336"/>
                      <a:pt x="218618" y="26613"/>
                      <a:pt x="275002" y="12479"/>
                    </a:cubicBezTo>
                    <a:lnTo>
                      <a:pt x="275002" y="12479"/>
                    </a:lnTo>
                    <a:cubicBezTo>
                      <a:pt x="364175" y="-9899"/>
                      <a:pt x="459389" y="-1921"/>
                      <a:pt x="536214" y="34326"/>
                    </a:cubicBezTo>
                    <a:cubicBezTo>
                      <a:pt x="595029" y="62062"/>
                      <a:pt x="643890" y="111949"/>
                      <a:pt x="670296" y="171220"/>
                    </a:cubicBezTo>
                    <a:cubicBezTo>
                      <a:pt x="686862" y="208379"/>
                      <a:pt x="696664" y="248805"/>
                      <a:pt x="699362" y="291321"/>
                    </a:cubicBezTo>
                    <a:cubicBezTo>
                      <a:pt x="709354" y="447896"/>
                      <a:pt x="634467" y="604889"/>
                      <a:pt x="517255" y="673165"/>
                    </a:cubicBezTo>
                    <a:cubicBezTo>
                      <a:pt x="480894" y="694328"/>
                      <a:pt x="434617" y="704776"/>
                      <a:pt x="376485" y="704776"/>
                    </a:cubicBezTo>
                    <a:close/>
                    <a:moveTo>
                      <a:pt x="275496" y="14341"/>
                    </a:moveTo>
                    <a:lnTo>
                      <a:pt x="275952" y="16165"/>
                    </a:lnTo>
                    <a:cubicBezTo>
                      <a:pt x="220138" y="30147"/>
                      <a:pt x="168997" y="55603"/>
                      <a:pt x="128077" y="89684"/>
                    </a:cubicBezTo>
                    <a:cubicBezTo>
                      <a:pt x="8547" y="189268"/>
                      <a:pt x="-29676" y="356785"/>
                      <a:pt x="35105" y="496985"/>
                    </a:cubicBezTo>
                    <a:cubicBezTo>
                      <a:pt x="71503" y="575747"/>
                      <a:pt x="138412" y="639768"/>
                      <a:pt x="218732" y="672595"/>
                    </a:cubicBezTo>
                    <a:cubicBezTo>
                      <a:pt x="254485" y="687223"/>
                      <a:pt x="293543" y="696190"/>
                      <a:pt x="334767" y="699305"/>
                    </a:cubicBezTo>
                    <a:cubicBezTo>
                      <a:pt x="412314" y="705156"/>
                      <a:pt x="471395" y="695506"/>
                      <a:pt x="515431" y="669860"/>
                    </a:cubicBezTo>
                    <a:cubicBezTo>
                      <a:pt x="631466" y="602306"/>
                      <a:pt x="705593" y="446718"/>
                      <a:pt x="695676" y="291549"/>
                    </a:cubicBezTo>
                    <a:cubicBezTo>
                      <a:pt x="692979" y="249489"/>
                      <a:pt x="683328" y="209519"/>
                      <a:pt x="666915" y="172740"/>
                    </a:cubicBezTo>
                    <a:cubicBezTo>
                      <a:pt x="640851" y="114305"/>
                      <a:pt x="592673" y="65102"/>
                      <a:pt x="534656" y="37746"/>
                    </a:cubicBezTo>
                    <a:cubicBezTo>
                      <a:pt x="458591" y="1879"/>
                      <a:pt x="364327" y="-6024"/>
                      <a:pt x="275990" y="16127"/>
                    </a:cubicBezTo>
                    <a:lnTo>
                      <a:pt x="275534" y="1430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 name="Google Shape;406;p22"/>
              <p:cNvSpPr/>
              <p:nvPr/>
            </p:nvSpPr>
            <p:spPr>
              <a:xfrm>
                <a:off x="4004750" y="1700984"/>
                <a:ext cx="508375" cy="507243"/>
              </a:xfrm>
              <a:custGeom>
                <a:avLst/>
                <a:gdLst/>
                <a:ahLst/>
                <a:cxnLst/>
                <a:rect l="l" t="t" r="r" b="b"/>
                <a:pathLst>
                  <a:path w="677833" h="676324" extrusionOk="0">
                    <a:moveTo>
                      <a:pt x="361246" y="676325"/>
                    </a:moveTo>
                    <a:cubicBezTo>
                      <a:pt x="328115" y="676325"/>
                      <a:pt x="290843" y="670056"/>
                      <a:pt x="248744" y="657442"/>
                    </a:cubicBezTo>
                    <a:cubicBezTo>
                      <a:pt x="210522" y="646005"/>
                      <a:pt x="175529" y="629440"/>
                      <a:pt x="144792" y="608277"/>
                    </a:cubicBezTo>
                    <a:cubicBezTo>
                      <a:pt x="75755" y="560670"/>
                      <a:pt x="25793" y="486390"/>
                      <a:pt x="7708" y="404512"/>
                    </a:cubicBezTo>
                    <a:cubicBezTo>
                      <a:pt x="-24474" y="258690"/>
                      <a:pt x="46272" y="108422"/>
                      <a:pt x="179709" y="39044"/>
                    </a:cubicBezTo>
                    <a:cubicBezTo>
                      <a:pt x="225416" y="15297"/>
                      <a:pt x="278912" y="1847"/>
                      <a:pt x="334422" y="175"/>
                    </a:cubicBezTo>
                    <a:lnTo>
                      <a:pt x="334422" y="2075"/>
                    </a:lnTo>
                    <a:cubicBezTo>
                      <a:pt x="334422" y="2075"/>
                      <a:pt x="334422" y="175"/>
                      <a:pt x="334422" y="175"/>
                    </a:cubicBezTo>
                    <a:cubicBezTo>
                      <a:pt x="422303" y="-2446"/>
                      <a:pt x="509576" y="24454"/>
                      <a:pt x="573939" y="73999"/>
                    </a:cubicBezTo>
                    <a:cubicBezTo>
                      <a:pt x="623180" y="111917"/>
                      <a:pt x="658667" y="168529"/>
                      <a:pt x="671205" y="229282"/>
                    </a:cubicBezTo>
                    <a:cubicBezTo>
                      <a:pt x="679070" y="267390"/>
                      <a:pt x="679943" y="307133"/>
                      <a:pt x="673788" y="347407"/>
                    </a:cubicBezTo>
                    <a:cubicBezTo>
                      <a:pt x="651106" y="495699"/>
                      <a:pt x="549053" y="627046"/>
                      <a:pt x="425609" y="666826"/>
                    </a:cubicBezTo>
                    <a:cubicBezTo>
                      <a:pt x="406080" y="673133"/>
                      <a:pt x="384689" y="676287"/>
                      <a:pt x="361208" y="676287"/>
                    </a:cubicBezTo>
                    <a:close/>
                    <a:moveTo>
                      <a:pt x="346314" y="3823"/>
                    </a:moveTo>
                    <a:cubicBezTo>
                      <a:pt x="342401" y="3823"/>
                      <a:pt x="338487" y="3899"/>
                      <a:pt x="334536" y="4013"/>
                    </a:cubicBezTo>
                    <a:cubicBezTo>
                      <a:pt x="279596" y="5684"/>
                      <a:pt x="226632" y="18944"/>
                      <a:pt x="181456" y="42425"/>
                    </a:cubicBezTo>
                    <a:cubicBezTo>
                      <a:pt x="49502" y="110967"/>
                      <a:pt x="-20408" y="259525"/>
                      <a:pt x="11393" y="403676"/>
                    </a:cubicBezTo>
                    <a:cubicBezTo>
                      <a:pt x="29250" y="484643"/>
                      <a:pt x="78681" y="558086"/>
                      <a:pt x="146920" y="605123"/>
                    </a:cubicBezTo>
                    <a:cubicBezTo>
                      <a:pt x="177315" y="626096"/>
                      <a:pt x="211928" y="642472"/>
                      <a:pt x="249808" y="653794"/>
                    </a:cubicBezTo>
                    <a:cubicBezTo>
                      <a:pt x="320972" y="675071"/>
                      <a:pt x="378116" y="678186"/>
                      <a:pt x="424469" y="663255"/>
                    </a:cubicBezTo>
                    <a:cubicBezTo>
                      <a:pt x="546621" y="623892"/>
                      <a:pt x="647610" y="493799"/>
                      <a:pt x="670065" y="346875"/>
                    </a:cubicBezTo>
                    <a:cubicBezTo>
                      <a:pt x="676144" y="307057"/>
                      <a:pt x="675308" y="267770"/>
                      <a:pt x="667519" y="230080"/>
                    </a:cubicBezTo>
                    <a:cubicBezTo>
                      <a:pt x="655133" y="170200"/>
                      <a:pt x="620178" y="114425"/>
                      <a:pt x="571659" y="77038"/>
                    </a:cubicBezTo>
                    <a:cubicBezTo>
                      <a:pt x="510868" y="30191"/>
                      <a:pt x="429332" y="3823"/>
                      <a:pt x="346314" y="38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7" name="Google Shape;407;p22"/>
              <p:cNvSpPr/>
              <p:nvPr/>
            </p:nvSpPr>
            <p:spPr>
              <a:xfrm>
                <a:off x="4015407" y="1710734"/>
                <a:ext cx="485500" cy="485412"/>
              </a:xfrm>
              <a:custGeom>
                <a:avLst/>
                <a:gdLst/>
                <a:ahLst/>
                <a:cxnLst/>
                <a:rect l="l" t="t" r="r" b="b"/>
                <a:pathLst>
                  <a:path w="647334" h="647216" extrusionOk="0">
                    <a:moveTo>
                      <a:pt x="349810" y="647178"/>
                    </a:moveTo>
                    <a:cubicBezTo>
                      <a:pt x="322227" y="647178"/>
                      <a:pt x="291603" y="643189"/>
                      <a:pt x="257522" y="635248"/>
                    </a:cubicBezTo>
                    <a:cubicBezTo>
                      <a:pt x="220287" y="626547"/>
                      <a:pt x="185864" y="612793"/>
                      <a:pt x="155203" y="594328"/>
                    </a:cubicBezTo>
                    <a:cubicBezTo>
                      <a:pt x="86357" y="552838"/>
                      <a:pt x="34190" y="484752"/>
                      <a:pt x="12116" y="407471"/>
                    </a:cubicBezTo>
                    <a:cubicBezTo>
                      <a:pt x="-27247" y="269893"/>
                      <a:pt x="31607" y="121981"/>
                      <a:pt x="155203" y="47815"/>
                    </a:cubicBezTo>
                    <a:cubicBezTo>
                      <a:pt x="197529" y="22435"/>
                      <a:pt x="247909" y="6439"/>
                      <a:pt x="300911" y="1576"/>
                    </a:cubicBezTo>
                    <a:cubicBezTo>
                      <a:pt x="384841" y="-6099"/>
                      <a:pt x="469873" y="14494"/>
                      <a:pt x="534350" y="58112"/>
                    </a:cubicBezTo>
                    <a:cubicBezTo>
                      <a:pt x="583704" y="91509"/>
                      <a:pt x="620939" y="143562"/>
                      <a:pt x="636517" y="200933"/>
                    </a:cubicBezTo>
                    <a:cubicBezTo>
                      <a:pt x="646281" y="236952"/>
                      <a:pt x="649473" y="274908"/>
                      <a:pt x="645939" y="313777"/>
                    </a:cubicBezTo>
                    <a:cubicBezTo>
                      <a:pt x="632983" y="456940"/>
                      <a:pt x="543088" y="588553"/>
                      <a:pt x="427319" y="633880"/>
                    </a:cubicBezTo>
                    <a:cubicBezTo>
                      <a:pt x="404636" y="642771"/>
                      <a:pt x="378952" y="647216"/>
                      <a:pt x="349848" y="647216"/>
                    </a:cubicBezTo>
                    <a:close/>
                    <a:moveTo>
                      <a:pt x="301063" y="3438"/>
                    </a:moveTo>
                    <a:lnTo>
                      <a:pt x="301254" y="5338"/>
                    </a:lnTo>
                    <a:cubicBezTo>
                      <a:pt x="248821" y="10163"/>
                      <a:pt x="198972" y="25969"/>
                      <a:pt x="157140" y="51083"/>
                    </a:cubicBezTo>
                    <a:cubicBezTo>
                      <a:pt x="35026" y="124374"/>
                      <a:pt x="-23105" y="270501"/>
                      <a:pt x="15763" y="406445"/>
                    </a:cubicBezTo>
                    <a:cubicBezTo>
                      <a:pt x="37610" y="482814"/>
                      <a:pt x="89130" y="550102"/>
                      <a:pt x="157178" y="591098"/>
                    </a:cubicBezTo>
                    <a:cubicBezTo>
                      <a:pt x="187498" y="609374"/>
                      <a:pt x="221541" y="622976"/>
                      <a:pt x="258396" y="631562"/>
                    </a:cubicBezTo>
                    <a:cubicBezTo>
                      <a:pt x="327698" y="647748"/>
                      <a:pt x="382524" y="647330"/>
                      <a:pt x="425913" y="630347"/>
                    </a:cubicBezTo>
                    <a:cubicBezTo>
                      <a:pt x="540391" y="585551"/>
                      <a:pt x="629298" y="455230"/>
                      <a:pt x="642140" y="313435"/>
                    </a:cubicBezTo>
                    <a:cubicBezTo>
                      <a:pt x="645635" y="275022"/>
                      <a:pt x="642482" y="237484"/>
                      <a:pt x="632831" y="201921"/>
                    </a:cubicBezTo>
                    <a:cubicBezTo>
                      <a:pt x="617481" y="145385"/>
                      <a:pt x="580817" y="94131"/>
                      <a:pt x="532184" y="61228"/>
                    </a:cubicBezTo>
                    <a:cubicBezTo>
                      <a:pt x="468429" y="18066"/>
                      <a:pt x="384233" y="-2299"/>
                      <a:pt x="301216" y="5300"/>
                    </a:cubicBezTo>
                    <a:lnTo>
                      <a:pt x="301025" y="340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8" name="Google Shape;408;p22"/>
              <p:cNvSpPr/>
              <p:nvPr/>
            </p:nvSpPr>
            <p:spPr>
              <a:xfrm>
                <a:off x="4026755" y="1723320"/>
                <a:ext cx="465190" cy="463023"/>
              </a:xfrm>
              <a:custGeom>
                <a:avLst/>
                <a:gdLst/>
                <a:ahLst/>
                <a:cxnLst/>
                <a:rect l="l" t="t" r="r" b="b"/>
                <a:pathLst>
                  <a:path w="620254" h="617364" extrusionOk="0">
                    <a:moveTo>
                      <a:pt x="323623" y="617289"/>
                    </a:moveTo>
                    <a:cubicBezTo>
                      <a:pt x="289846" y="617289"/>
                      <a:pt x="251548" y="609234"/>
                      <a:pt x="207854" y="593010"/>
                    </a:cubicBezTo>
                    <a:cubicBezTo>
                      <a:pt x="173735" y="580358"/>
                      <a:pt x="142921" y="563261"/>
                      <a:pt x="116211" y="542174"/>
                    </a:cubicBezTo>
                    <a:cubicBezTo>
                      <a:pt x="56218" y="494795"/>
                      <a:pt x="15108" y="424315"/>
                      <a:pt x="3482" y="348744"/>
                    </a:cubicBezTo>
                    <a:cubicBezTo>
                      <a:pt x="-17225" y="214206"/>
                      <a:pt x="55990" y="81643"/>
                      <a:pt x="181486" y="26437"/>
                    </a:cubicBezTo>
                    <a:cubicBezTo>
                      <a:pt x="224458" y="7516"/>
                      <a:pt x="273888" y="-1565"/>
                      <a:pt x="324535" y="221"/>
                    </a:cubicBezTo>
                    <a:cubicBezTo>
                      <a:pt x="404627" y="2994"/>
                      <a:pt x="482440" y="32592"/>
                      <a:pt x="538064" y="81491"/>
                    </a:cubicBezTo>
                    <a:cubicBezTo>
                      <a:pt x="580656" y="118915"/>
                      <a:pt x="609570" y="172487"/>
                      <a:pt x="617434" y="228529"/>
                    </a:cubicBezTo>
                    <a:cubicBezTo>
                      <a:pt x="622374" y="263674"/>
                      <a:pt x="620816" y="299883"/>
                      <a:pt x="612837" y="336130"/>
                    </a:cubicBezTo>
                    <a:cubicBezTo>
                      <a:pt x="583506" y="469680"/>
                      <a:pt x="482934" y="583132"/>
                      <a:pt x="368267" y="612083"/>
                    </a:cubicBezTo>
                    <a:cubicBezTo>
                      <a:pt x="354323" y="615617"/>
                      <a:pt x="339467" y="617365"/>
                      <a:pt x="323623" y="617365"/>
                    </a:cubicBezTo>
                    <a:close/>
                    <a:moveTo>
                      <a:pt x="312225" y="3754"/>
                    </a:moveTo>
                    <a:cubicBezTo>
                      <a:pt x="266441" y="3754"/>
                      <a:pt x="222026" y="12721"/>
                      <a:pt x="183006" y="29894"/>
                    </a:cubicBezTo>
                    <a:cubicBezTo>
                      <a:pt x="59068" y="84416"/>
                      <a:pt x="-13198" y="215307"/>
                      <a:pt x="7243" y="348174"/>
                    </a:cubicBezTo>
                    <a:cubicBezTo>
                      <a:pt x="18718" y="422795"/>
                      <a:pt x="59296" y="492439"/>
                      <a:pt x="118567" y="539210"/>
                    </a:cubicBezTo>
                    <a:cubicBezTo>
                      <a:pt x="144973" y="560031"/>
                      <a:pt x="175445" y="576977"/>
                      <a:pt x="209184" y="589477"/>
                    </a:cubicBezTo>
                    <a:cubicBezTo>
                      <a:pt x="272597" y="613033"/>
                      <a:pt x="324345" y="619188"/>
                      <a:pt x="367317" y="608360"/>
                    </a:cubicBezTo>
                    <a:cubicBezTo>
                      <a:pt x="480616" y="579788"/>
                      <a:pt x="580048" y="467477"/>
                      <a:pt x="609114" y="335294"/>
                    </a:cubicBezTo>
                    <a:cubicBezTo>
                      <a:pt x="616978" y="299465"/>
                      <a:pt x="618498" y="263712"/>
                      <a:pt x="613635" y="229023"/>
                    </a:cubicBezTo>
                    <a:cubicBezTo>
                      <a:pt x="605922" y="173893"/>
                      <a:pt x="577464" y="121157"/>
                      <a:pt x="535518" y="84340"/>
                    </a:cubicBezTo>
                    <a:cubicBezTo>
                      <a:pt x="480540" y="36011"/>
                      <a:pt x="403563" y="6756"/>
                      <a:pt x="324345" y="4020"/>
                    </a:cubicBezTo>
                    <a:lnTo>
                      <a:pt x="324345" y="4020"/>
                    </a:lnTo>
                    <a:cubicBezTo>
                      <a:pt x="320280" y="3868"/>
                      <a:pt x="316252" y="3792"/>
                      <a:pt x="312187" y="379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9" name="Google Shape;409;p22"/>
              <p:cNvSpPr/>
              <p:nvPr/>
            </p:nvSpPr>
            <p:spPr>
              <a:xfrm>
                <a:off x="4037597" y="1733738"/>
                <a:ext cx="442587" cy="440951"/>
              </a:xfrm>
              <a:custGeom>
                <a:avLst/>
                <a:gdLst/>
                <a:ahLst/>
                <a:cxnLst/>
                <a:rect l="l" t="t" r="r" b="b"/>
                <a:pathLst>
                  <a:path w="590116" h="587934" extrusionOk="0">
                    <a:moveTo>
                      <a:pt x="310876" y="587935"/>
                    </a:moveTo>
                    <a:cubicBezTo>
                      <a:pt x="280063" y="587935"/>
                      <a:pt x="245222" y="581248"/>
                      <a:pt x="205632" y="567760"/>
                    </a:cubicBezTo>
                    <a:cubicBezTo>
                      <a:pt x="172804" y="556589"/>
                      <a:pt x="142979" y="541088"/>
                      <a:pt x="116990" y="521710"/>
                    </a:cubicBezTo>
                    <a:cubicBezTo>
                      <a:pt x="58593" y="478169"/>
                      <a:pt x="17635" y="412059"/>
                      <a:pt x="4603" y="340401"/>
                    </a:cubicBezTo>
                    <a:cubicBezTo>
                      <a:pt x="-18612" y="212778"/>
                      <a:pt x="47650" y="84622"/>
                      <a:pt x="165776" y="28732"/>
                    </a:cubicBezTo>
                    <a:cubicBezTo>
                      <a:pt x="206202" y="9583"/>
                      <a:pt x="252897" y="-333"/>
                      <a:pt x="301340" y="9"/>
                    </a:cubicBezTo>
                    <a:cubicBezTo>
                      <a:pt x="377671" y="541"/>
                      <a:pt x="452596" y="26757"/>
                      <a:pt x="506852" y="71856"/>
                    </a:cubicBezTo>
                    <a:cubicBezTo>
                      <a:pt x="548380" y="106393"/>
                      <a:pt x="577331" y="156660"/>
                      <a:pt x="586260" y="209852"/>
                    </a:cubicBezTo>
                    <a:cubicBezTo>
                      <a:pt x="591883" y="243211"/>
                      <a:pt x="591352" y="277710"/>
                      <a:pt x="584703" y="312475"/>
                    </a:cubicBezTo>
                    <a:cubicBezTo>
                      <a:pt x="560234" y="440441"/>
                      <a:pt x="467376" y="551118"/>
                      <a:pt x="358939" y="581666"/>
                    </a:cubicBezTo>
                    <a:cubicBezTo>
                      <a:pt x="344083" y="585845"/>
                      <a:pt x="328126" y="587935"/>
                      <a:pt x="310876" y="587935"/>
                    </a:cubicBezTo>
                    <a:close/>
                    <a:moveTo>
                      <a:pt x="298870" y="3808"/>
                    </a:moveTo>
                    <a:cubicBezTo>
                      <a:pt x="252023" y="3808"/>
                      <a:pt x="206620" y="13611"/>
                      <a:pt x="167371" y="32152"/>
                    </a:cubicBezTo>
                    <a:cubicBezTo>
                      <a:pt x="50842" y="87282"/>
                      <a:pt x="-14584" y="213765"/>
                      <a:pt x="8326" y="339679"/>
                    </a:cubicBezTo>
                    <a:cubicBezTo>
                      <a:pt x="21206" y="410425"/>
                      <a:pt x="61633" y="475661"/>
                      <a:pt x="119270" y="518633"/>
                    </a:cubicBezTo>
                    <a:cubicBezTo>
                      <a:pt x="144955" y="537782"/>
                      <a:pt x="174400" y="553094"/>
                      <a:pt x="206847" y="564112"/>
                    </a:cubicBezTo>
                    <a:cubicBezTo>
                      <a:pt x="267867" y="584857"/>
                      <a:pt x="317259" y="589417"/>
                      <a:pt x="357875" y="577942"/>
                    </a:cubicBezTo>
                    <a:cubicBezTo>
                      <a:pt x="464982" y="547775"/>
                      <a:pt x="556701" y="438313"/>
                      <a:pt x="580941" y="311715"/>
                    </a:cubicBezTo>
                    <a:cubicBezTo>
                      <a:pt x="587514" y="277406"/>
                      <a:pt x="588046" y="243325"/>
                      <a:pt x="582499" y="210422"/>
                    </a:cubicBezTo>
                    <a:cubicBezTo>
                      <a:pt x="573722" y="158141"/>
                      <a:pt x="545226" y="108673"/>
                      <a:pt x="504382" y="74744"/>
                    </a:cubicBezTo>
                    <a:cubicBezTo>
                      <a:pt x="450772" y="30176"/>
                      <a:pt x="376758" y="4302"/>
                      <a:pt x="301263" y="3770"/>
                    </a:cubicBezTo>
                    <a:lnTo>
                      <a:pt x="301263" y="3770"/>
                    </a:lnTo>
                    <a:cubicBezTo>
                      <a:pt x="300466" y="3770"/>
                      <a:pt x="299668" y="3770"/>
                      <a:pt x="298870" y="377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 name="Google Shape;410;p22"/>
              <p:cNvSpPr/>
              <p:nvPr/>
            </p:nvSpPr>
            <p:spPr>
              <a:xfrm>
                <a:off x="4049677" y="1746158"/>
                <a:ext cx="419783" cy="416790"/>
              </a:xfrm>
              <a:custGeom>
                <a:avLst/>
                <a:gdLst/>
                <a:ahLst/>
                <a:cxnLst/>
                <a:rect l="l" t="t" r="r" b="b"/>
                <a:pathLst>
                  <a:path w="559711" h="555720" extrusionOk="0">
                    <a:moveTo>
                      <a:pt x="284246" y="555720"/>
                    </a:moveTo>
                    <a:cubicBezTo>
                      <a:pt x="250888" y="555720"/>
                      <a:pt x="213159" y="546108"/>
                      <a:pt x="169731" y="526617"/>
                    </a:cubicBezTo>
                    <a:cubicBezTo>
                      <a:pt x="139868" y="513205"/>
                      <a:pt x="113233" y="496031"/>
                      <a:pt x="90551" y="475514"/>
                    </a:cubicBezTo>
                    <a:cubicBezTo>
                      <a:pt x="39524" y="429427"/>
                      <a:pt x="6887" y="363697"/>
                      <a:pt x="998" y="295192"/>
                    </a:cubicBezTo>
                    <a:cubicBezTo>
                      <a:pt x="-9526" y="173230"/>
                      <a:pt x="64069" y="58677"/>
                      <a:pt x="179990" y="16617"/>
                    </a:cubicBezTo>
                    <a:cubicBezTo>
                      <a:pt x="219656" y="2217"/>
                      <a:pt x="264604" y="-2950"/>
                      <a:pt x="309893" y="1609"/>
                    </a:cubicBezTo>
                    <a:cubicBezTo>
                      <a:pt x="381550" y="8866"/>
                      <a:pt x="449636" y="40098"/>
                      <a:pt x="496598" y="87287"/>
                    </a:cubicBezTo>
                    <a:cubicBezTo>
                      <a:pt x="532578" y="123420"/>
                      <a:pt x="555337" y="173230"/>
                      <a:pt x="559023" y="223953"/>
                    </a:cubicBezTo>
                    <a:cubicBezTo>
                      <a:pt x="561340" y="255792"/>
                      <a:pt x="557807" y="288164"/>
                      <a:pt x="548460" y="320231"/>
                    </a:cubicBezTo>
                    <a:cubicBezTo>
                      <a:pt x="514151" y="438280"/>
                      <a:pt x="417151" y="534064"/>
                      <a:pt x="312553" y="553175"/>
                    </a:cubicBezTo>
                    <a:cubicBezTo>
                      <a:pt x="303472" y="554847"/>
                      <a:pt x="294049" y="555645"/>
                      <a:pt x="284285" y="555645"/>
                    </a:cubicBezTo>
                    <a:close/>
                    <a:moveTo>
                      <a:pt x="277826" y="3851"/>
                    </a:moveTo>
                    <a:cubicBezTo>
                      <a:pt x="244010" y="3851"/>
                      <a:pt x="211107" y="9398"/>
                      <a:pt x="181244" y="20226"/>
                    </a:cubicBezTo>
                    <a:cubicBezTo>
                      <a:pt x="66956" y="61679"/>
                      <a:pt x="-5613" y="174636"/>
                      <a:pt x="4759" y="294889"/>
                    </a:cubicBezTo>
                    <a:cubicBezTo>
                      <a:pt x="10573" y="362443"/>
                      <a:pt x="42792" y="427261"/>
                      <a:pt x="93097" y="472703"/>
                    </a:cubicBezTo>
                    <a:cubicBezTo>
                      <a:pt x="115513" y="492954"/>
                      <a:pt x="141805" y="509937"/>
                      <a:pt x="171289" y="523159"/>
                    </a:cubicBezTo>
                    <a:cubicBezTo>
                      <a:pt x="226723" y="548046"/>
                      <a:pt x="272696" y="556633"/>
                      <a:pt x="311830" y="549490"/>
                    </a:cubicBezTo>
                    <a:cubicBezTo>
                      <a:pt x="415062" y="530644"/>
                      <a:pt x="510845" y="435962"/>
                      <a:pt x="544775" y="319243"/>
                    </a:cubicBezTo>
                    <a:cubicBezTo>
                      <a:pt x="553969" y="287632"/>
                      <a:pt x="557465" y="255678"/>
                      <a:pt x="555185" y="224295"/>
                    </a:cubicBezTo>
                    <a:cubicBezTo>
                      <a:pt x="551575" y="174446"/>
                      <a:pt x="529197" y="125509"/>
                      <a:pt x="493862" y="90022"/>
                    </a:cubicBezTo>
                    <a:cubicBezTo>
                      <a:pt x="447471" y="43441"/>
                      <a:pt x="380259" y="12628"/>
                      <a:pt x="309437" y="5447"/>
                    </a:cubicBezTo>
                    <a:cubicBezTo>
                      <a:pt x="298837" y="4383"/>
                      <a:pt x="288274" y="3851"/>
                      <a:pt x="277826" y="385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 name="Google Shape;411;p22"/>
              <p:cNvSpPr/>
              <p:nvPr/>
            </p:nvSpPr>
            <p:spPr>
              <a:xfrm>
                <a:off x="4061672" y="1758203"/>
                <a:ext cx="397097" cy="392263"/>
              </a:xfrm>
              <a:custGeom>
                <a:avLst/>
                <a:gdLst/>
                <a:ahLst/>
                <a:cxnLst/>
                <a:rect l="l" t="t" r="r" b="b"/>
                <a:pathLst>
                  <a:path w="529463" h="523017" extrusionOk="0">
                    <a:moveTo>
                      <a:pt x="254536" y="523018"/>
                    </a:moveTo>
                    <a:cubicBezTo>
                      <a:pt x="218859" y="523018"/>
                      <a:pt x="179079" y="509758"/>
                      <a:pt x="133371" y="482706"/>
                    </a:cubicBezTo>
                    <a:cubicBezTo>
                      <a:pt x="106889" y="467014"/>
                      <a:pt x="83789" y="448131"/>
                      <a:pt x="64754" y="426550"/>
                    </a:cubicBezTo>
                    <a:cubicBezTo>
                      <a:pt x="21934" y="378069"/>
                      <a:pt x="-1623" y="313175"/>
                      <a:pt x="87" y="248508"/>
                    </a:cubicBezTo>
                    <a:cubicBezTo>
                      <a:pt x="3164" y="133385"/>
                      <a:pt x="84093" y="34067"/>
                      <a:pt x="196898" y="7015"/>
                    </a:cubicBezTo>
                    <a:cubicBezTo>
                      <a:pt x="235501" y="-2255"/>
                      <a:pt x="278055" y="-2331"/>
                      <a:pt x="319925" y="6749"/>
                    </a:cubicBezTo>
                    <a:lnTo>
                      <a:pt x="319925" y="6749"/>
                    </a:lnTo>
                    <a:cubicBezTo>
                      <a:pt x="386149" y="21111"/>
                      <a:pt x="446484" y="57510"/>
                      <a:pt x="485390" y="106599"/>
                    </a:cubicBezTo>
                    <a:cubicBezTo>
                      <a:pt x="515216" y="144175"/>
                      <a:pt x="531212" y="193150"/>
                      <a:pt x="529312" y="240985"/>
                    </a:cubicBezTo>
                    <a:cubicBezTo>
                      <a:pt x="528096" y="271001"/>
                      <a:pt x="521371" y="300903"/>
                      <a:pt x="509251" y="329892"/>
                    </a:cubicBezTo>
                    <a:cubicBezTo>
                      <a:pt x="464683" y="436619"/>
                      <a:pt x="363884" y="515875"/>
                      <a:pt x="264072" y="522676"/>
                    </a:cubicBezTo>
                    <a:cubicBezTo>
                      <a:pt x="260919" y="522904"/>
                      <a:pt x="257765" y="522980"/>
                      <a:pt x="254536" y="522980"/>
                    </a:cubicBezTo>
                    <a:close/>
                    <a:moveTo>
                      <a:pt x="257803" y="3824"/>
                    </a:moveTo>
                    <a:cubicBezTo>
                      <a:pt x="237211" y="3824"/>
                      <a:pt x="216997" y="6141"/>
                      <a:pt x="197772" y="10739"/>
                    </a:cubicBezTo>
                    <a:cubicBezTo>
                      <a:pt x="86638" y="37373"/>
                      <a:pt x="6926" y="135209"/>
                      <a:pt x="3886" y="248622"/>
                    </a:cubicBezTo>
                    <a:cubicBezTo>
                      <a:pt x="2177" y="312339"/>
                      <a:pt x="25391" y="376283"/>
                      <a:pt x="67603" y="424042"/>
                    </a:cubicBezTo>
                    <a:cubicBezTo>
                      <a:pt x="86372" y="445320"/>
                      <a:pt x="109169" y="463975"/>
                      <a:pt x="135309" y="479438"/>
                    </a:cubicBezTo>
                    <a:cubicBezTo>
                      <a:pt x="184474" y="508542"/>
                      <a:pt x="226534" y="521460"/>
                      <a:pt x="263807" y="518915"/>
                    </a:cubicBezTo>
                    <a:cubicBezTo>
                      <a:pt x="362212" y="512228"/>
                      <a:pt x="461720" y="433921"/>
                      <a:pt x="505755" y="328449"/>
                    </a:cubicBezTo>
                    <a:cubicBezTo>
                      <a:pt x="517685" y="299877"/>
                      <a:pt x="524334" y="270431"/>
                      <a:pt x="525513" y="240871"/>
                    </a:cubicBezTo>
                    <a:cubicBezTo>
                      <a:pt x="527412" y="193948"/>
                      <a:pt x="511682" y="145847"/>
                      <a:pt x="482426" y="108992"/>
                    </a:cubicBezTo>
                    <a:cubicBezTo>
                      <a:pt x="444014" y="60588"/>
                      <a:pt x="384515" y="24683"/>
                      <a:pt x="319126" y="10511"/>
                    </a:cubicBezTo>
                    <a:lnTo>
                      <a:pt x="319126" y="10511"/>
                    </a:lnTo>
                    <a:cubicBezTo>
                      <a:pt x="298685" y="6065"/>
                      <a:pt x="278055" y="3862"/>
                      <a:pt x="257803" y="386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 name="Google Shape;412;p22"/>
              <p:cNvSpPr/>
              <p:nvPr/>
            </p:nvSpPr>
            <p:spPr>
              <a:xfrm>
                <a:off x="4078769" y="1774780"/>
                <a:ext cx="363727" cy="355568"/>
              </a:xfrm>
              <a:custGeom>
                <a:avLst/>
                <a:gdLst/>
                <a:ahLst/>
                <a:cxnLst/>
                <a:rect l="l" t="t" r="r" b="b"/>
                <a:pathLst>
                  <a:path w="484969" h="474091" extrusionOk="0">
                    <a:moveTo>
                      <a:pt x="217492" y="474092"/>
                    </a:moveTo>
                    <a:cubicBezTo>
                      <a:pt x="207500" y="474092"/>
                      <a:pt x="197621" y="473370"/>
                      <a:pt x="187895" y="471927"/>
                    </a:cubicBezTo>
                    <a:cubicBezTo>
                      <a:pt x="153472" y="466759"/>
                      <a:pt x="118023" y="446736"/>
                      <a:pt x="79459" y="410717"/>
                    </a:cubicBezTo>
                    <a:cubicBezTo>
                      <a:pt x="58980" y="391568"/>
                      <a:pt x="42148" y="370253"/>
                      <a:pt x="29420" y="347304"/>
                    </a:cubicBezTo>
                    <a:cubicBezTo>
                      <a:pt x="848" y="295784"/>
                      <a:pt x="-7397" y="233435"/>
                      <a:pt x="6813" y="176254"/>
                    </a:cubicBezTo>
                    <a:cubicBezTo>
                      <a:pt x="32118" y="74428"/>
                      <a:pt x="123570" y="1973"/>
                      <a:pt x="229233" y="35"/>
                    </a:cubicBezTo>
                    <a:cubicBezTo>
                      <a:pt x="265290" y="-611"/>
                      <a:pt x="303246" y="7634"/>
                      <a:pt x="338733" y="23896"/>
                    </a:cubicBezTo>
                    <a:lnTo>
                      <a:pt x="338733" y="23896"/>
                    </a:lnTo>
                    <a:cubicBezTo>
                      <a:pt x="394813" y="49656"/>
                      <a:pt x="441356" y="93882"/>
                      <a:pt x="466356" y="145174"/>
                    </a:cubicBezTo>
                    <a:cubicBezTo>
                      <a:pt x="485505" y="184460"/>
                      <a:pt x="490141" y="231193"/>
                      <a:pt x="479046" y="273367"/>
                    </a:cubicBezTo>
                    <a:cubicBezTo>
                      <a:pt x="472093" y="299811"/>
                      <a:pt x="460239" y="325116"/>
                      <a:pt x="443788" y="348520"/>
                    </a:cubicBezTo>
                    <a:cubicBezTo>
                      <a:pt x="389759" y="425421"/>
                      <a:pt x="300168" y="474092"/>
                      <a:pt x="217492" y="474092"/>
                    </a:cubicBezTo>
                    <a:close/>
                    <a:moveTo>
                      <a:pt x="233298" y="3797"/>
                    </a:moveTo>
                    <a:cubicBezTo>
                      <a:pt x="231969" y="3797"/>
                      <a:pt x="230639" y="3797"/>
                      <a:pt x="229309" y="3797"/>
                    </a:cubicBezTo>
                    <a:cubicBezTo>
                      <a:pt x="125394" y="5696"/>
                      <a:pt x="35423" y="77012"/>
                      <a:pt x="10537" y="177165"/>
                    </a:cubicBezTo>
                    <a:cubicBezTo>
                      <a:pt x="-3445" y="233435"/>
                      <a:pt x="4685" y="294758"/>
                      <a:pt x="32801" y="345443"/>
                    </a:cubicBezTo>
                    <a:cubicBezTo>
                      <a:pt x="45340" y="368012"/>
                      <a:pt x="61905" y="389060"/>
                      <a:pt x="82118" y="407906"/>
                    </a:cubicBezTo>
                    <a:cubicBezTo>
                      <a:pt x="120075" y="443393"/>
                      <a:pt x="154878" y="463074"/>
                      <a:pt x="188503" y="468127"/>
                    </a:cubicBezTo>
                    <a:cubicBezTo>
                      <a:pt x="277220" y="481463"/>
                      <a:pt x="380945" y="431348"/>
                      <a:pt x="440710" y="346279"/>
                    </a:cubicBezTo>
                    <a:cubicBezTo>
                      <a:pt x="456896" y="323254"/>
                      <a:pt x="468560" y="298368"/>
                      <a:pt x="475399" y="272341"/>
                    </a:cubicBezTo>
                    <a:cubicBezTo>
                      <a:pt x="486265" y="231003"/>
                      <a:pt x="481706" y="185258"/>
                      <a:pt x="462937" y="146770"/>
                    </a:cubicBezTo>
                    <a:cubicBezTo>
                      <a:pt x="438316" y="96237"/>
                      <a:pt x="392457" y="52696"/>
                      <a:pt x="337137" y="27315"/>
                    </a:cubicBezTo>
                    <a:lnTo>
                      <a:pt x="337137" y="27315"/>
                    </a:lnTo>
                    <a:cubicBezTo>
                      <a:pt x="303512" y="11851"/>
                      <a:pt x="267683" y="3759"/>
                      <a:pt x="233298" y="375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13" name="Google Shape;413;p22"/>
            <p:cNvSpPr/>
            <p:nvPr/>
          </p:nvSpPr>
          <p:spPr>
            <a:xfrm rot="5400000">
              <a:off x="7643182" y="84314"/>
              <a:ext cx="1254131" cy="1577602"/>
            </a:xfrm>
            <a:custGeom>
              <a:avLst/>
              <a:gdLst/>
              <a:ahLst/>
              <a:cxnLst/>
              <a:rect l="l" t="t" r="r" b="b"/>
              <a:pathLst>
                <a:path w="698680" h="878887" extrusionOk="0">
                  <a:moveTo>
                    <a:pt x="0" y="878888"/>
                  </a:moveTo>
                  <a:lnTo>
                    <a:pt x="652973" y="715930"/>
                  </a:lnTo>
                  <a:lnTo>
                    <a:pt x="698680" y="0"/>
                  </a:lnTo>
                  <a:lnTo>
                    <a:pt x="0" y="32029"/>
                  </a:lnTo>
                  <a:lnTo>
                    <a:pt x="0" y="87888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 name="Google Shape;414;p22"/>
            <p:cNvSpPr/>
            <p:nvPr/>
          </p:nvSpPr>
          <p:spPr>
            <a:xfrm>
              <a:off x="8193149" y="1087422"/>
              <a:ext cx="648917" cy="638910"/>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15" name="Google Shape;415;p22"/>
            <p:cNvGrpSpPr/>
            <p:nvPr/>
          </p:nvGrpSpPr>
          <p:grpSpPr>
            <a:xfrm>
              <a:off x="713328" y="837441"/>
              <a:ext cx="423406" cy="2055044"/>
              <a:chOff x="3547388" y="4082400"/>
              <a:chExt cx="218363" cy="1059902"/>
            </a:xfrm>
          </p:grpSpPr>
          <p:sp>
            <p:nvSpPr>
              <p:cNvPr id="416" name="Google Shape;416;p22"/>
              <p:cNvSpPr/>
              <p:nvPr/>
            </p:nvSpPr>
            <p:spPr>
              <a:xfrm>
                <a:off x="3547388" y="4118191"/>
                <a:ext cx="218363" cy="1024111"/>
              </a:xfrm>
              <a:custGeom>
                <a:avLst/>
                <a:gdLst/>
                <a:ahLst/>
                <a:cxnLst/>
                <a:rect l="l" t="t" r="r" b="b"/>
                <a:pathLst>
                  <a:path w="291151" h="1365482" extrusionOk="0">
                    <a:moveTo>
                      <a:pt x="3723" y="1365483"/>
                    </a:moveTo>
                    <a:lnTo>
                      <a:pt x="0" y="1364723"/>
                    </a:lnTo>
                    <a:cubicBezTo>
                      <a:pt x="90769" y="910880"/>
                      <a:pt x="187465" y="451716"/>
                      <a:pt x="287428" y="0"/>
                    </a:cubicBezTo>
                    <a:lnTo>
                      <a:pt x="291152" y="836"/>
                    </a:lnTo>
                    <a:cubicBezTo>
                      <a:pt x="191226" y="452552"/>
                      <a:pt x="94530" y="911677"/>
                      <a:pt x="3761" y="136548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 name="Google Shape;417;p22"/>
              <p:cNvSpPr/>
              <p:nvPr/>
            </p:nvSpPr>
            <p:spPr>
              <a:xfrm>
                <a:off x="3618171" y="4147712"/>
                <a:ext cx="123985" cy="558034"/>
              </a:xfrm>
              <a:custGeom>
                <a:avLst/>
                <a:gdLst/>
                <a:ahLst/>
                <a:cxnLst/>
                <a:rect l="l" t="t" r="r" b="b"/>
                <a:pathLst>
                  <a:path w="165313" h="744045" extrusionOk="0">
                    <a:moveTo>
                      <a:pt x="3686" y="744007"/>
                    </a:moveTo>
                    <a:lnTo>
                      <a:pt x="0" y="743134"/>
                    </a:lnTo>
                    <a:cubicBezTo>
                      <a:pt x="18047" y="665245"/>
                      <a:pt x="49925" y="516041"/>
                      <a:pt x="80776" y="371738"/>
                    </a:cubicBezTo>
                    <a:cubicBezTo>
                      <a:pt x="111666" y="227321"/>
                      <a:pt x="143581" y="77964"/>
                      <a:pt x="161629" y="0"/>
                    </a:cubicBezTo>
                    <a:lnTo>
                      <a:pt x="165314" y="874"/>
                    </a:lnTo>
                    <a:cubicBezTo>
                      <a:pt x="147267" y="78839"/>
                      <a:pt x="115351" y="228156"/>
                      <a:pt x="84462" y="372573"/>
                    </a:cubicBezTo>
                    <a:cubicBezTo>
                      <a:pt x="53610" y="516876"/>
                      <a:pt x="21695" y="666119"/>
                      <a:pt x="3648" y="74404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 name="Google Shape;418;p22"/>
              <p:cNvSpPr/>
              <p:nvPr/>
            </p:nvSpPr>
            <p:spPr>
              <a:xfrm>
                <a:off x="3622731" y="4123434"/>
                <a:ext cx="110107" cy="494174"/>
              </a:xfrm>
              <a:custGeom>
                <a:avLst/>
                <a:gdLst/>
                <a:ahLst/>
                <a:cxnLst/>
                <a:rect l="l" t="t" r="r" b="b"/>
                <a:pathLst>
                  <a:path w="146810" h="658899" extrusionOk="0">
                    <a:moveTo>
                      <a:pt x="3685" y="658900"/>
                    </a:moveTo>
                    <a:lnTo>
                      <a:pt x="0" y="658026"/>
                    </a:lnTo>
                    <a:cubicBezTo>
                      <a:pt x="18047" y="580137"/>
                      <a:pt x="45251" y="452552"/>
                      <a:pt x="71544" y="329184"/>
                    </a:cubicBezTo>
                    <a:cubicBezTo>
                      <a:pt x="97874" y="205702"/>
                      <a:pt x="125078" y="78003"/>
                      <a:pt x="143125" y="0"/>
                    </a:cubicBezTo>
                    <a:lnTo>
                      <a:pt x="146811" y="874"/>
                    </a:lnTo>
                    <a:cubicBezTo>
                      <a:pt x="128763" y="78839"/>
                      <a:pt x="101559" y="206500"/>
                      <a:pt x="75229" y="329982"/>
                    </a:cubicBezTo>
                    <a:cubicBezTo>
                      <a:pt x="48937" y="453388"/>
                      <a:pt x="21733" y="580973"/>
                      <a:pt x="3685" y="65890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9" name="Google Shape;419;p22"/>
              <p:cNvSpPr/>
              <p:nvPr/>
            </p:nvSpPr>
            <p:spPr>
              <a:xfrm>
                <a:off x="3625267" y="4102604"/>
                <a:ext cx="95774" cy="428235"/>
              </a:xfrm>
              <a:custGeom>
                <a:avLst/>
                <a:gdLst/>
                <a:ahLst/>
                <a:cxnLst/>
                <a:rect l="l" t="t" r="r" b="b"/>
                <a:pathLst>
                  <a:path w="127699" h="570980" extrusionOk="0">
                    <a:moveTo>
                      <a:pt x="3685" y="570981"/>
                    </a:moveTo>
                    <a:lnTo>
                      <a:pt x="0" y="570107"/>
                    </a:lnTo>
                    <a:cubicBezTo>
                      <a:pt x="18047" y="492142"/>
                      <a:pt x="40388" y="386822"/>
                      <a:pt x="62007" y="284996"/>
                    </a:cubicBezTo>
                    <a:cubicBezTo>
                      <a:pt x="83626" y="183209"/>
                      <a:pt x="105966" y="77927"/>
                      <a:pt x="124014" y="0"/>
                    </a:cubicBezTo>
                    <a:lnTo>
                      <a:pt x="127699" y="874"/>
                    </a:lnTo>
                    <a:cubicBezTo>
                      <a:pt x="109652" y="78762"/>
                      <a:pt x="87311" y="184007"/>
                      <a:pt x="65730" y="285794"/>
                    </a:cubicBezTo>
                    <a:cubicBezTo>
                      <a:pt x="44112" y="387658"/>
                      <a:pt x="21771" y="493016"/>
                      <a:pt x="3685" y="57098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 name="Google Shape;420;p22"/>
              <p:cNvSpPr/>
              <p:nvPr/>
            </p:nvSpPr>
            <p:spPr>
              <a:xfrm>
                <a:off x="3630995" y="4082400"/>
                <a:ext cx="80614" cy="358592"/>
              </a:xfrm>
              <a:custGeom>
                <a:avLst/>
                <a:gdLst/>
                <a:ahLst/>
                <a:cxnLst/>
                <a:rect l="l" t="t" r="r" b="b"/>
                <a:pathLst>
                  <a:path w="107486" h="478122" extrusionOk="0">
                    <a:moveTo>
                      <a:pt x="3686" y="478122"/>
                    </a:moveTo>
                    <a:lnTo>
                      <a:pt x="0" y="477248"/>
                    </a:lnTo>
                    <a:cubicBezTo>
                      <a:pt x="18047" y="399322"/>
                      <a:pt x="35259" y="317672"/>
                      <a:pt x="51901" y="238681"/>
                    </a:cubicBezTo>
                    <a:cubicBezTo>
                      <a:pt x="68542" y="159653"/>
                      <a:pt x="85754" y="77965"/>
                      <a:pt x="103801" y="0"/>
                    </a:cubicBezTo>
                    <a:lnTo>
                      <a:pt x="107486" y="874"/>
                    </a:lnTo>
                    <a:cubicBezTo>
                      <a:pt x="89439" y="78800"/>
                      <a:pt x="72228" y="160489"/>
                      <a:pt x="55586" y="239479"/>
                    </a:cubicBezTo>
                    <a:cubicBezTo>
                      <a:pt x="38944" y="318469"/>
                      <a:pt x="21733" y="400195"/>
                      <a:pt x="3686" y="47812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21" name="Google Shape;421;p22"/>
            <p:cNvSpPr/>
            <p:nvPr/>
          </p:nvSpPr>
          <p:spPr>
            <a:xfrm rot="-3422607">
              <a:off x="-667041" y="-71979"/>
              <a:ext cx="1646145" cy="829130"/>
            </a:xfrm>
            <a:custGeom>
              <a:avLst/>
              <a:gdLst/>
              <a:ahLst/>
              <a:cxnLst/>
              <a:rect l="l" t="t" r="r" b="b"/>
              <a:pathLst>
                <a:path w="1085464" h="546726" extrusionOk="0">
                  <a:moveTo>
                    <a:pt x="985120" y="200217"/>
                  </a:moveTo>
                  <a:cubicBezTo>
                    <a:pt x="923151" y="114083"/>
                    <a:pt x="833181" y="49683"/>
                    <a:pt x="717222" y="21225"/>
                  </a:cubicBezTo>
                  <a:cubicBezTo>
                    <a:pt x="505858" y="-30638"/>
                    <a:pt x="261592" y="8953"/>
                    <a:pt x="113907" y="179852"/>
                  </a:cubicBezTo>
                  <a:cubicBezTo>
                    <a:pt x="40350" y="264959"/>
                    <a:pt x="-4635" y="374573"/>
                    <a:pt x="380" y="487987"/>
                  </a:cubicBezTo>
                  <a:cubicBezTo>
                    <a:pt x="570" y="492014"/>
                    <a:pt x="1748" y="495358"/>
                    <a:pt x="3610" y="498055"/>
                  </a:cubicBezTo>
                  <a:cubicBezTo>
                    <a:pt x="3648" y="502311"/>
                    <a:pt x="3686" y="506604"/>
                    <a:pt x="3724" y="510859"/>
                  </a:cubicBezTo>
                  <a:cubicBezTo>
                    <a:pt x="3838" y="521004"/>
                    <a:pt x="12348" y="530047"/>
                    <a:pt x="22721" y="529857"/>
                  </a:cubicBezTo>
                  <a:cubicBezTo>
                    <a:pt x="291000" y="525412"/>
                    <a:pt x="559279" y="520966"/>
                    <a:pt x="827557" y="516520"/>
                  </a:cubicBezTo>
                  <a:cubicBezTo>
                    <a:pt x="900773" y="515305"/>
                    <a:pt x="973950" y="514089"/>
                    <a:pt x="1047165" y="512873"/>
                  </a:cubicBezTo>
                  <a:cubicBezTo>
                    <a:pt x="1047317" y="518040"/>
                    <a:pt x="1047431" y="523208"/>
                    <a:pt x="1047469" y="528375"/>
                  </a:cubicBezTo>
                  <a:cubicBezTo>
                    <a:pt x="1047621" y="552805"/>
                    <a:pt x="1085616" y="552881"/>
                    <a:pt x="1085464" y="528375"/>
                  </a:cubicBezTo>
                  <a:cubicBezTo>
                    <a:pt x="1084704" y="405957"/>
                    <a:pt x="1050471" y="290947"/>
                    <a:pt x="985120" y="20014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 name="Google Shape;422;p22"/>
            <p:cNvSpPr/>
            <p:nvPr/>
          </p:nvSpPr>
          <p:spPr>
            <a:xfrm rot="5400000">
              <a:off x="429773" y="3802965"/>
              <a:ext cx="421278" cy="414782"/>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 name="Google Shape;423;p22"/>
            <p:cNvSpPr/>
            <p:nvPr/>
          </p:nvSpPr>
          <p:spPr>
            <a:xfrm rot="5400000">
              <a:off x="6932461" y="4393921"/>
              <a:ext cx="2178971" cy="665800"/>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 name="Google Shape;424;p22"/>
            <p:cNvSpPr/>
            <p:nvPr/>
          </p:nvSpPr>
          <p:spPr>
            <a:xfrm>
              <a:off x="479984" y="131944"/>
              <a:ext cx="592932" cy="665892"/>
            </a:xfrm>
            <a:custGeom>
              <a:avLst/>
              <a:gdLst/>
              <a:ahLst/>
              <a:cxnLst/>
              <a:rect l="l" t="t" r="r" b="b"/>
              <a:pathLst>
                <a:path w="396610" h="445413" extrusionOk="0">
                  <a:moveTo>
                    <a:pt x="104" y="406583"/>
                  </a:moveTo>
                  <a:cubicBezTo>
                    <a:pt x="370" y="415208"/>
                    <a:pt x="864" y="424516"/>
                    <a:pt x="6297" y="431203"/>
                  </a:cubicBezTo>
                  <a:cubicBezTo>
                    <a:pt x="13478" y="440094"/>
                    <a:pt x="26396" y="441196"/>
                    <a:pt x="37833" y="441576"/>
                  </a:cubicBezTo>
                  <a:cubicBezTo>
                    <a:pt x="116519" y="444045"/>
                    <a:pt x="195244" y="445337"/>
                    <a:pt x="273968" y="445413"/>
                  </a:cubicBezTo>
                  <a:cubicBezTo>
                    <a:pt x="309683" y="445413"/>
                    <a:pt x="345778" y="445185"/>
                    <a:pt x="380429" y="436599"/>
                  </a:cubicBezTo>
                  <a:cubicBezTo>
                    <a:pt x="385140" y="435421"/>
                    <a:pt x="390117" y="433901"/>
                    <a:pt x="393195" y="430177"/>
                  </a:cubicBezTo>
                  <a:cubicBezTo>
                    <a:pt x="396842" y="425694"/>
                    <a:pt x="396766" y="419311"/>
                    <a:pt x="396501" y="413536"/>
                  </a:cubicBezTo>
                  <a:cubicBezTo>
                    <a:pt x="390801" y="289408"/>
                    <a:pt x="212683" y="1866"/>
                    <a:pt x="148929" y="4"/>
                  </a:cubicBezTo>
                  <a:cubicBezTo>
                    <a:pt x="105501" y="-1250"/>
                    <a:pt x="-3847" y="275312"/>
                    <a:pt x="104" y="40658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 name="Google Shape;425;p22"/>
            <p:cNvSpPr/>
            <p:nvPr/>
          </p:nvSpPr>
          <p:spPr>
            <a:xfrm>
              <a:off x="7991304" y="4745075"/>
              <a:ext cx="988004" cy="211280"/>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 name="Google Shape;426;p22"/>
            <p:cNvSpPr/>
            <p:nvPr/>
          </p:nvSpPr>
          <p:spPr>
            <a:xfrm>
              <a:off x="8465881" y="4271184"/>
              <a:ext cx="376194" cy="370393"/>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427" name="Google Shape;427;p22"/>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
        <p:nvSpPr>
          <p:cNvPr id="428" name="Google Shape;428;p22"/>
          <p:cNvSpPr txBox="1">
            <a:spLocks noGrp="1"/>
          </p:cNvSpPr>
          <p:nvPr>
            <p:ph type="title"/>
          </p:nvPr>
        </p:nvSpPr>
        <p:spPr>
          <a:xfrm>
            <a:off x="2496300" y="958829"/>
            <a:ext cx="4151400" cy="896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9" name="Google Shape;429;p22"/>
          <p:cNvSpPr txBox="1">
            <a:spLocks noGrp="1"/>
          </p:cNvSpPr>
          <p:nvPr>
            <p:ph type="subTitle" idx="1"/>
          </p:nvPr>
        </p:nvSpPr>
        <p:spPr>
          <a:xfrm>
            <a:off x="2496300" y="1817935"/>
            <a:ext cx="4151400" cy="11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430" name="Google Shape;430;p22"/>
          <p:cNvSpPr txBox="1"/>
          <p:nvPr/>
        </p:nvSpPr>
        <p:spPr>
          <a:xfrm>
            <a:off x="2496300" y="3427079"/>
            <a:ext cx="41514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b="1">
                <a:solidFill>
                  <a:schemeClr val="dk1"/>
                </a:solidFill>
                <a:latin typeface="Cabin"/>
                <a:ea typeface="Cabin"/>
                <a:cs typeface="Cabin"/>
                <a:sym typeface="Cabin"/>
              </a:rPr>
              <a:t>CREDITS:</a:t>
            </a:r>
            <a:r>
              <a:rPr lang="en" sz="1000">
                <a:solidFill>
                  <a:schemeClr val="dk1"/>
                </a:solidFill>
                <a:latin typeface="Cabin"/>
                <a:ea typeface="Cabin"/>
                <a:cs typeface="Cabin"/>
                <a:sym typeface="Cabin"/>
              </a:rPr>
              <a:t> This presentation template was created by </a:t>
            </a:r>
            <a:r>
              <a:rPr lang="en" sz="1000" b="1" u="sng">
                <a:solidFill>
                  <a:schemeClr val="dk1"/>
                </a:solidFill>
                <a:latin typeface="Cabin"/>
                <a:ea typeface="Cabin"/>
                <a:cs typeface="Cabin"/>
                <a:sym typeface="Cabin"/>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Cabin"/>
                <a:ea typeface="Cabin"/>
                <a:cs typeface="Cabin"/>
                <a:sym typeface="Cabin"/>
              </a:rPr>
              <a:t>, and includes icons by </a:t>
            </a:r>
            <a:r>
              <a:rPr lang="en" sz="1000" b="1" u="sng">
                <a:solidFill>
                  <a:schemeClr val="dk1"/>
                </a:solidFill>
                <a:latin typeface="Cabin"/>
                <a:ea typeface="Cabin"/>
                <a:cs typeface="Cabin"/>
                <a:sym typeface="Cabin"/>
                <a:hlinkClick r:id="rId4">
                  <a:extLst>
                    <a:ext uri="{A12FA001-AC4F-418D-AE19-62706E023703}">
                      <ahyp:hlinkClr xmlns:ahyp="http://schemas.microsoft.com/office/drawing/2018/hyperlinkcolor" xmlns="" val="tx"/>
                    </a:ext>
                  </a:extLst>
                </a:hlinkClick>
              </a:rPr>
              <a:t>Flaticon</a:t>
            </a:r>
            <a:r>
              <a:rPr lang="en" sz="1000">
                <a:solidFill>
                  <a:schemeClr val="dk1"/>
                </a:solidFill>
                <a:latin typeface="Cabin"/>
                <a:ea typeface="Cabin"/>
                <a:cs typeface="Cabin"/>
                <a:sym typeface="Cabin"/>
              </a:rPr>
              <a:t>, and infographics &amp; images by </a:t>
            </a:r>
            <a:r>
              <a:rPr lang="en" sz="1000" b="1" u="sng">
                <a:solidFill>
                  <a:schemeClr val="dk1"/>
                </a:solidFill>
                <a:latin typeface="Cabin"/>
                <a:ea typeface="Cabin"/>
                <a:cs typeface="Cabin"/>
                <a:sym typeface="Cabin"/>
                <a:hlinkClick r:id="rId5">
                  <a:extLst>
                    <a:ext uri="{A12FA001-AC4F-418D-AE19-62706E023703}">
                      <ahyp:hlinkClr xmlns:ahyp="http://schemas.microsoft.com/office/drawing/2018/hyperlinkcolor" xmlns="" val="tx"/>
                    </a:ext>
                  </a:extLst>
                </a:hlinkClick>
              </a:rPr>
              <a:t>Freepik</a:t>
            </a:r>
            <a:r>
              <a:rPr lang="en" sz="1000" u="sng">
                <a:solidFill>
                  <a:schemeClr val="dk1"/>
                </a:solidFill>
                <a:latin typeface="Cabin"/>
                <a:ea typeface="Cabin"/>
                <a:cs typeface="Cabin"/>
                <a:sym typeface="Cabin"/>
              </a:rPr>
              <a:t> </a:t>
            </a:r>
            <a:endParaRPr sz="1000" b="1" u="sng">
              <a:solidFill>
                <a:schemeClr val="dk1"/>
              </a:solidFill>
              <a:latin typeface="Cabin"/>
              <a:ea typeface="Cabin"/>
              <a:cs typeface="Cabin"/>
              <a:sym typeface="Cabi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31"/>
        <p:cNvGrpSpPr/>
        <p:nvPr/>
      </p:nvGrpSpPr>
      <p:grpSpPr>
        <a:xfrm>
          <a:off x="0" y="0"/>
          <a:ext cx="0" cy="0"/>
          <a:chOff x="0" y="0"/>
          <a:chExt cx="0" cy="0"/>
        </a:xfrm>
      </p:grpSpPr>
      <p:sp>
        <p:nvSpPr>
          <p:cNvPr id="432" name="Google Shape;432;p23"/>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433" name="Google Shape;433;p23"/>
          <p:cNvGrpSpPr/>
          <p:nvPr/>
        </p:nvGrpSpPr>
        <p:grpSpPr>
          <a:xfrm>
            <a:off x="-213600" y="-155582"/>
            <a:ext cx="9894028" cy="5381607"/>
            <a:chOff x="434496" y="255261"/>
            <a:chExt cx="8407570" cy="4573085"/>
          </a:xfrm>
        </p:grpSpPr>
        <p:sp>
          <p:nvSpPr>
            <p:cNvPr id="434" name="Google Shape;434;p23"/>
            <p:cNvSpPr/>
            <p:nvPr/>
          </p:nvSpPr>
          <p:spPr>
            <a:xfrm>
              <a:off x="7858222" y="255261"/>
              <a:ext cx="744825" cy="639136"/>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 name="Google Shape;435;p23"/>
            <p:cNvSpPr/>
            <p:nvPr/>
          </p:nvSpPr>
          <p:spPr>
            <a:xfrm>
              <a:off x="8193149" y="615597"/>
              <a:ext cx="648917" cy="638910"/>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 name="Google Shape;436;p23"/>
            <p:cNvSpPr/>
            <p:nvPr/>
          </p:nvSpPr>
          <p:spPr>
            <a:xfrm rot="5400000">
              <a:off x="595248" y="3339325"/>
              <a:ext cx="1004054" cy="505722"/>
            </a:xfrm>
            <a:custGeom>
              <a:avLst/>
              <a:gdLst/>
              <a:ahLst/>
              <a:cxnLst/>
              <a:rect l="l" t="t" r="r" b="b"/>
              <a:pathLst>
                <a:path w="1085464" h="546726" extrusionOk="0">
                  <a:moveTo>
                    <a:pt x="985120" y="200217"/>
                  </a:moveTo>
                  <a:cubicBezTo>
                    <a:pt x="923151" y="114083"/>
                    <a:pt x="833181" y="49683"/>
                    <a:pt x="717222" y="21225"/>
                  </a:cubicBezTo>
                  <a:cubicBezTo>
                    <a:pt x="505858" y="-30638"/>
                    <a:pt x="261592" y="8953"/>
                    <a:pt x="113907" y="179852"/>
                  </a:cubicBezTo>
                  <a:cubicBezTo>
                    <a:pt x="40350" y="264959"/>
                    <a:pt x="-4635" y="374573"/>
                    <a:pt x="380" y="487987"/>
                  </a:cubicBezTo>
                  <a:cubicBezTo>
                    <a:pt x="570" y="492014"/>
                    <a:pt x="1748" y="495358"/>
                    <a:pt x="3610" y="498055"/>
                  </a:cubicBezTo>
                  <a:cubicBezTo>
                    <a:pt x="3648" y="502311"/>
                    <a:pt x="3686" y="506604"/>
                    <a:pt x="3724" y="510859"/>
                  </a:cubicBezTo>
                  <a:cubicBezTo>
                    <a:pt x="3838" y="521004"/>
                    <a:pt x="12348" y="530047"/>
                    <a:pt x="22721" y="529857"/>
                  </a:cubicBezTo>
                  <a:cubicBezTo>
                    <a:pt x="291000" y="525412"/>
                    <a:pt x="559279" y="520966"/>
                    <a:pt x="827557" y="516520"/>
                  </a:cubicBezTo>
                  <a:cubicBezTo>
                    <a:pt x="900773" y="515305"/>
                    <a:pt x="973950" y="514089"/>
                    <a:pt x="1047165" y="512873"/>
                  </a:cubicBezTo>
                  <a:cubicBezTo>
                    <a:pt x="1047317" y="518040"/>
                    <a:pt x="1047431" y="523208"/>
                    <a:pt x="1047469" y="528375"/>
                  </a:cubicBezTo>
                  <a:cubicBezTo>
                    <a:pt x="1047621" y="552805"/>
                    <a:pt x="1085616" y="552881"/>
                    <a:pt x="1085464" y="528375"/>
                  </a:cubicBezTo>
                  <a:cubicBezTo>
                    <a:pt x="1084704" y="405957"/>
                    <a:pt x="1050471" y="290947"/>
                    <a:pt x="985120" y="20014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 name="Google Shape;437;p23"/>
            <p:cNvSpPr/>
            <p:nvPr/>
          </p:nvSpPr>
          <p:spPr>
            <a:xfrm rot="5400000">
              <a:off x="7359198" y="522564"/>
              <a:ext cx="374716" cy="368938"/>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 name="Google Shape;438;p23"/>
            <p:cNvSpPr/>
            <p:nvPr/>
          </p:nvSpPr>
          <p:spPr>
            <a:xfrm rot="-5400000">
              <a:off x="-122609" y="3742006"/>
              <a:ext cx="1643445" cy="529237"/>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 name="Google Shape;439;p23"/>
            <p:cNvSpPr/>
            <p:nvPr/>
          </p:nvSpPr>
          <p:spPr>
            <a:xfrm rot="-5400000">
              <a:off x="1195784" y="3143695"/>
              <a:ext cx="414457" cy="465457"/>
            </a:xfrm>
            <a:custGeom>
              <a:avLst/>
              <a:gdLst/>
              <a:ahLst/>
              <a:cxnLst/>
              <a:rect l="l" t="t" r="r" b="b"/>
              <a:pathLst>
                <a:path w="396610" h="445413" extrusionOk="0">
                  <a:moveTo>
                    <a:pt x="104" y="406583"/>
                  </a:moveTo>
                  <a:cubicBezTo>
                    <a:pt x="370" y="415208"/>
                    <a:pt x="864" y="424516"/>
                    <a:pt x="6297" y="431203"/>
                  </a:cubicBezTo>
                  <a:cubicBezTo>
                    <a:pt x="13478" y="440094"/>
                    <a:pt x="26396" y="441196"/>
                    <a:pt x="37833" y="441576"/>
                  </a:cubicBezTo>
                  <a:cubicBezTo>
                    <a:pt x="116519" y="444045"/>
                    <a:pt x="195244" y="445337"/>
                    <a:pt x="273968" y="445413"/>
                  </a:cubicBezTo>
                  <a:cubicBezTo>
                    <a:pt x="309683" y="445413"/>
                    <a:pt x="345778" y="445185"/>
                    <a:pt x="380429" y="436599"/>
                  </a:cubicBezTo>
                  <a:cubicBezTo>
                    <a:pt x="385140" y="435421"/>
                    <a:pt x="390117" y="433901"/>
                    <a:pt x="393195" y="430177"/>
                  </a:cubicBezTo>
                  <a:cubicBezTo>
                    <a:pt x="396842" y="425694"/>
                    <a:pt x="396766" y="419311"/>
                    <a:pt x="396501" y="413536"/>
                  </a:cubicBezTo>
                  <a:cubicBezTo>
                    <a:pt x="390801" y="289408"/>
                    <a:pt x="212683" y="1866"/>
                    <a:pt x="148929" y="4"/>
                  </a:cubicBezTo>
                  <a:cubicBezTo>
                    <a:pt x="105501" y="-1250"/>
                    <a:pt x="-3847" y="275312"/>
                    <a:pt x="104" y="40658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440" name="Google Shape;440;p23"/>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41"/>
        <p:cNvGrpSpPr/>
        <p:nvPr/>
      </p:nvGrpSpPr>
      <p:grpSpPr>
        <a:xfrm>
          <a:off x="0" y="0"/>
          <a:ext cx="0" cy="0"/>
          <a:chOff x="0" y="0"/>
          <a:chExt cx="0" cy="0"/>
        </a:xfrm>
      </p:grpSpPr>
      <p:sp>
        <p:nvSpPr>
          <p:cNvPr id="442" name="Google Shape;442;p24"/>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443" name="Google Shape;443;p24"/>
          <p:cNvGrpSpPr/>
          <p:nvPr/>
        </p:nvGrpSpPr>
        <p:grpSpPr>
          <a:xfrm>
            <a:off x="-543601" y="-85627"/>
            <a:ext cx="10668014" cy="6159580"/>
            <a:chOff x="-543601" y="-2"/>
            <a:chExt cx="10668014" cy="6159580"/>
          </a:xfrm>
        </p:grpSpPr>
        <p:sp>
          <p:nvSpPr>
            <p:cNvPr id="444" name="Google Shape;444;p24"/>
            <p:cNvSpPr/>
            <p:nvPr/>
          </p:nvSpPr>
          <p:spPr>
            <a:xfrm rot="975952">
              <a:off x="651624" y="302563"/>
              <a:ext cx="601267" cy="1380465"/>
            </a:xfrm>
            <a:custGeom>
              <a:avLst/>
              <a:gdLst/>
              <a:ahLst/>
              <a:cxnLst/>
              <a:rect l="l" t="t" r="r" b="b"/>
              <a:pathLst>
                <a:path w="296761" h="682149" extrusionOk="0">
                  <a:moveTo>
                    <a:pt x="203989" y="682025"/>
                  </a:moveTo>
                  <a:cubicBezTo>
                    <a:pt x="261095" y="674122"/>
                    <a:pt x="270669" y="289314"/>
                    <a:pt x="295023" y="108688"/>
                  </a:cubicBezTo>
                  <a:cubicBezTo>
                    <a:pt x="296202" y="99988"/>
                    <a:pt x="297380" y="90983"/>
                    <a:pt x="296392" y="83004"/>
                  </a:cubicBezTo>
                  <a:cubicBezTo>
                    <a:pt x="294150" y="64805"/>
                    <a:pt x="282219" y="59485"/>
                    <a:pt x="271809" y="56598"/>
                  </a:cubicBezTo>
                  <a:cubicBezTo>
                    <a:pt x="189627" y="33801"/>
                    <a:pt x="106647" y="15108"/>
                    <a:pt x="23021" y="442"/>
                  </a:cubicBezTo>
                  <a:cubicBezTo>
                    <a:pt x="19032" y="-242"/>
                    <a:pt x="14587" y="-736"/>
                    <a:pt x="10863" y="3786"/>
                  </a:cubicBezTo>
                  <a:cubicBezTo>
                    <a:pt x="7026" y="8421"/>
                    <a:pt x="5316" y="16704"/>
                    <a:pt x="3758" y="24189"/>
                  </a:cubicBezTo>
                  <a:cubicBezTo>
                    <a:pt x="-26751" y="172063"/>
                    <a:pt x="136511" y="691371"/>
                    <a:pt x="203989" y="68202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45" name="Google Shape;445;p24"/>
            <p:cNvGrpSpPr/>
            <p:nvPr/>
          </p:nvGrpSpPr>
          <p:grpSpPr>
            <a:xfrm rot="2135843">
              <a:off x="7752802" y="3769445"/>
              <a:ext cx="1972978" cy="2003072"/>
              <a:chOff x="3947575" y="1635496"/>
              <a:chExt cx="616250" cy="625649"/>
            </a:xfrm>
          </p:grpSpPr>
          <p:sp>
            <p:nvSpPr>
              <p:cNvPr id="446" name="Google Shape;446;p24"/>
              <p:cNvSpPr/>
              <p:nvPr/>
            </p:nvSpPr>
            <p:spPr>
              <a:xfrm>
                <a:off x="3947575" y="1635496"/>
                <a:ext cx="616250" cy="625649"/>
              </a:xfrm>
              <a:custGeom>
                <a:avLst/>
                <a:gdLst/>
                <a:ahLst/>
                <a:cxnLst/>
                <a:rect l="l" t="t" r="r" b="b"/>
                <a:pathLst>
                  <a:path w="821666" h="834199" extrusionOk="0">
                    <a:moveTo>
                      <a:pt x="420610" y="834199"/>
                    </a:moveTo>
                    <a:cubicBezTo>
                      <a:pt x="381969" y="834199"/>
                      <a:pt x="344507" y="829564"/>
                      <a:pt x="308906" y="820369"/>
                    </a:cubicBezTo>
                    <a:cubicBezTo>
                      <a:pt x="208677" y="794457"/>
                      <a:pt x="119238" y="729563"/>
                      <a:pt x="63576" y="642289"/>
                    </a:cubicBezTo>
                    <a:cubicBezTo>
                      <a:pt x="-35552" y="486892"/>
                      <a:pt x="-17276" y="282710"/>
                      <a:pt x="108029" y="145702"/>
                    </a:cubicBezTo>
                    <a:cubicBezTo>
                      <a:pt x="150925" y="98779"/>
                      <a:pt x="207271" y="60518"/>
                      <a:pt x="270950" y="35062"/>
                    </a:cubicBezTo>
                    <a:cubicBezTo>
                      <a:pt x="371673" y="-5250"/>
                      <a:pt x="484327" y="-11101"/>
                      <a:pt x="579958" y="19066"/>
                    </a:cubicBezTo>
                    <a:cubicBezTo>
                      <a:pt x="653136" y="42129"/>
                      <a:pt x="718220" y="92700"/>
                      <a:pt x="758532" y="157784"/>
                    </a:cubicBezTo>
                    <a:cubicBezTo>
                      <a:pt x="783837" y="198628"/>
                      <a:pt x="801694" y="244335"/>
                      <a:pt x="811649" y="293614"/>
                    </a:cubicBezTo>
                    <a:cubicBezTo>
                      <a:pt x="828480" y="377164"/>
                      <a:pt x="823997" y="469567"/>
                      <a:pt x="798997" y="553686"/>
                    </a:cubicBezTo>
                    <a:cubicBezTo>
                      <a:pt x="772021" y="644455"/>
                      <a:pt x="723730" y="719000"/>
                      <a:pt x="659405" y="769191"/>
                    </a:cubicBezTo>
                    <a:cubicBezTo>
                      <a:pt x="611266" y="806729"/>
                      <a:pt x="542876" y="827702"/>
                      <a:pt x="450321" y="833249"/>
                    </a:cubicBezTo>
                    <a:cubicBezTo>
                      <a:pt x="440367" y="833857"/>
                      <a:pt x="430450" y="834161"/>
                      <a:pt x="420648" y="834161"/>
                    </a:cubicBezTo>
                    <a:close/>
                    <a:moveTo>
                      <a:pt x="271634" y="36810"/>
                    </a:moveTo>
                    <a:lnTo>
                      <a:pt x="272355" y="38557"/>
                    </a:lnTo>
                    <a:cubicBezTo>
                      <a:pt x="209209" y="63824"/>
                      <a:pt x="153357" y="101780"/>
                      <a:pt x="110841" y="148247"/>
                    </a:cubicBezTo>
                    <a:cubicBezTo>
                      <a:pt x="-13325" y="283964"/>
                      <a:pt x="-31410" y="486284"/>
                      <a:pt x="66806" y="640238"/>
                    </a:cubicBezTo>
                    <a:cubicBezTo>
                      <a:pt x="121974" y="726713"/>
                      <a:pt x="210576" y="791038"/>
                      <a:pt x="309894" y="816684"/>
                    </a:cubicBezTo>
                    <a:cubicBezTo>
                      <a:pt x="354120" y="828120"/>
                      <a:pt x="401308" y="832414"/>
                      <a:pt x="450094" y="829488"/>
                    </a:cubicBezTo>
                    <a:cubicBezTo>
                      <a:pt x="541850" y="823979"/>
                      <a:pt x="609518" y="803272"/>
                      <a:pt x="657049" y="766227"/>
                    </a:cubicBezTo>
                    <a:cubicBezTo>
                      <a:pt x="782203" y="668581"/>
                      <a:pt x="844248" y="474582"/>
                      <a:pt x="807925" y="294374"/>
                    </a:cubicBezTo>
                    <a:cubicBezTo>
                      <a:pt x="798085" y="245513"/>
                      <a:pt x="780379" y="200262"/>
                      <a:pt x="755303" y="159798"/>
                    </a:cubicBezTo>
                    <a:cubicBezTo>
                      <a:pt x="715447" y="95473"/>
                      <a:pt x="651122" y="45510"/>
                      <a:pt x="578819" y="22676"/>
                    </a:cubicBezTo>
                    <a:cubicBezTo>
                      <a:pt x="484022" y="-7226"/>
                      <a:pt x="372319" y="-1451"/>
                      <a:pt x="272355" y="38557"/>
                    </a:cubicBezTo>
                    <a:lnTo>
                      <a:pt x="271634" y="3681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 name="Google Shape;447;p24"/>
              <p:cNvSpPr/>
              <p:nvPr/>
            </p:nvSpPr>
            <p:spPr>
              <a:xfrm>
                <a:off x="3957548" y="1648769"/>
                <a:ext cx="597751" cy="602886"/>
              </a:xfrm>
              <a:custGeom>
                <a:avLst/>
                <a:gdLst/>
                <a:ahLst/>
                <a:cxnLst/>
                <a:rect l="l" t="t" r="r" b="b"/>
                <a:pathLst>
                  <a:path w="797001" h="803848" extrusionOk="0">
                    <a:moveTo>
                      <a:pt x="422130" y="803849"/>
                    </a:moveTo>
                    <a:cubicBezTo>
                      <a:pt x="413695" y="803849"/>
                      <a:pt x="405033" y="803697"/>
                      <a:pt x="396180" y="803355"/>
                    </a:cubicBezTo>
                    <a:cubicBezTo>
                      <a:pt x="348611" y="801569"/>
                      <a:pt x="303284" y="792869"/>
                      <a:pt x="261490" y="777595"/>
                    </a:cubicBezTo>
                    <a:cubicBezTo>
                      <a:pt x="167567" y="743210"/>
                      <a:pt x="87703" y="672388"/>
                      <a:pt x="42414" y="583177"/>
                    </a:cubicBezTo>
                    <a:cubicBezTo>
                      <a:pt x="-38249" y="424398"/>
                      <a:pt x="-1394" y="229791"/>
                      <a:pt x="132005" y="109880"/>
                    </a:cubicBezTo>
                    <a:cubicBezTo>
                      <a:pt x="177674" y="68846"/>
                      <a:pt x="235464" y="37349"/>
                      <a:pt x="299066" y="18845"/>
                    </a:cubicBezTo>
                    <a:cubicBezTo>
                      <a:pt x="399752" y="-10448"/>
                      <a:pt x="508568" y="-5395"/>
                      <a:pt x="597703" y="32637"/>
                    </a:cubicBezTo>
                    <a:cubicBezTo>
                      <a:pt x="665864" y="61741"/>
                      <a:pt x="723692" y="116491"/>
                      <a:pt x="756330" y="182905"/>
                    </a:cubicBezTo>
                    <a:cubicBezTo>
                      <a:pt x="776809" y="224586"/>
                      <a:pt x="789651" y="270217"/>
                      <a:pt x="794552" y="318546"/>
                    </a:cubicBezTo>
                    <a:cubicBezTo>
                      <a:pt x="802873" y="400500"/>
                      <a:pt x="789840" y="488875"/>
                      <a:pt x="757849" y="567409"/>
                    </a:cubicBezTo>
                    <a:cubicBezTo>
                      <a:pt x="723350" y="652137"/>
                      <a:pt x="669892" y="719235"/>
                      <a:pt x="603288" y="761447"/>
                    </a:cubicBezTo>
                    <a:cubicBezTo>
                      <a:pt x="558378" y="789905"/>
                      <a:pt x="498955" y="803811"/>
                      <a:pt x="422168" y="803811"/>
                    </a:cubicBezTo>
                    <a:close/>
                    <a:moveTo>
                      <a:pt x="299598" y="20669"/>
                    </a:moveTo>
                    <a:lnTo>
                      <a:pt x="300130" y="22493"/>
                    </a:lnTo>
                    <a:cubicBezTo>
                      <a:pt x="237059" y="40844"/>
                      <a:pt x="179802" y="72038"/>
                      <a:pt x="134550" y="112692"/>
                    </a:cubicBezTo>
                    <a:cubicBezTo>
                      <a:pt x="2405" y="231424"/>
                      <a:pt x="-34107" y="424170"/>
                      <a:pt x="45795" y="581429"/>
                    </a:cubicBezTo>
                    <a:cubicBezTo>
                      <a:pt x="90667" y="669767"/>
                      <a:pt x="169771" y="739942"/>
                      <a:pt x="262819" y="773985"/>
                    </a:cubicBezTo>
                    <a:cubicBezTo>
                      <a:pt x="304271" y="789145"/>
                      <a:pt x="349181" y="797732"/>
                      <a:pt x="396370" y="799518"/>
                    </a:cubicBezTo>
                    <a:cubicBezTo>
                      <a:pt x="485087" y="802861"/>
                      <a:pt x="552109" y="789373"/>
                      <a:pt x="601274" y="758218"/>
                    </a:cubicBezTo>
                    <a:cubicBezTo>
                      <a:pt x="730797" y="676188"/>
                      <a:pt x="808724" y="495524"/>
                      <a:pt x="790828" y="318888"/>
                    </a:cubicBezTo>
                    <a:cubicBezTo>
                      <a:pt x="785965" y="271015"/>
                      <a:pt x="773237" y="225801"/>
                      <a:pt x="752948" y="184539"/>
                    </a:cubicBezTo>
                    <a:cubicBezTo>
                      <a:pt x="720729" y="118961"/>
                      <a:pt x="663623" y="64857"/>
                      <a:pt x="596259" y="36095"/>
                    </a:cubicBezTo>
                    <a:cubicBezTo>
                      <a:pt x="507922" y="-1596"/>
                      <a:pt x="400017" y="-6573"/>
                      <a:pt x="300168" y="22455"/>
                    </a:cubicBezTo>
                    <a:lnTo>
                      <a:pt x="299636" y="2063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 name="Google Shape;448;p24"/>
              <p:cNvSpPr/>
              <p:nvPr/>
            </p:nvSpPr>
            <p:spPr>
              <a:xfrm>
                <a:off x="3968675" y="1662955"/>
                <a:ext cx="577914" cy="579554"/>
              </a:xfrm>
              <a:custGeom>
                <a:avLst/>
                <a:gdLst/>
                <a:ahLst/>
                <a:cxnLst/>
                <a:rect l="l" t="t" r="r" b="b"/>
                <a:pathLst>
                  <a:path w="770552" h="772738" extrusionOk="0">
                    <a:moveTo>
                      <a:pt x="419149" y="772738"/>
                    </a:moveTo>
                    <a:cubicBezTo>
                      <a:pt x="394072" y="772738"/>
                      <a:pt x="366906" y="770496"/>
                      <a:pt x="337461" y="766013"/>
                    </a:cubicBezTo>
                    <a:cubicBezTo>
                      <a:pt x="292247" y="759136"/>
                      <a:pt x="249921" y="745914"/>
                      <a:pt x="211661" y="726765"/>
                    </a:cubicBezTo>
                    <a:cubicBezTo>
                      <a:pt x="125718" y="683755"/>
                      <a:pt x="57214" y="607386"/>
                      <a:pt x="23626" y="517339"/>
                    </a:cubicBezTo>
                    <a:cubicBezTo>
                      <a:pt x="-36101" y="357003"/>
                      <a:pt x="20245" y="175199"/>
                      <a:pt x="160672" y="75236"/>
                    </a:cubicBezTo>
                    <a:cubicBezTo>
                      <a:pt x="208736" y="41003"/>
                      <a:pt x="267323" y="17256"/>
                      <a:pt x="330090" y="6504"/>
                    </a:cubicBezTo>
                    <a:lnTo>
                      <a:pt x="330090" y="6504"/>
                    </a:lnTo>
                    <a:cubicBezTo>
                      <a:pt x="429369" y="-10480"/>
                      <a:pt x="532752" y="6162"/>
                      <a:pt x="613680" y="52173"/>
                    </a:cubicBezTo>
                    <a:cubicBezTo>
                      <a:pt x="675611" y="87356"/>
                      <a:pt x="724852" y="145943"/>
                      <a:pt x="748751" y="212890"/>
                    </a:cubicBezTo>
                    <a:cubicBezTo>
                      <a:pt x="763758" y="254874"/>
                      <a:pt x="771092" y="299859"/>
                      <a:pt x="770522" y="346516"/>
                    </a:cubicBezTo>
                    <a:cubicBezTo>
                      <a:pt x="769534" y="425659"/>
                      <a:pt x="747497" y="508601"/>
                      <a:pt x="708401" y="580106"/>
                    </a:cubicBezTo>
                    <a:cubicBezTo>
                      <a:pt x="666227" y="657273"/>
                      <a:pt x="607905" y="715481"/>
                      <a:pt x="539705" y="748536"/>
                    </a:cubicBezTo>
                    <a:cubicBezTo>
                      <a:pt x="506346" y="764683"/>
                      <a:pt x="466490" y="772738"/>
                      <a:pt x="419149" y="772738"/>
                    </a:cubicBezTo>
                    <a:close/>
                    <a:moveTo>
                      <a:pt x="406952" y="3768"/>
                    </a:moveTo>
                    <a:cubicBezTo>
                      <a:pt x="381572" y="3768"/>
                      <a:pt x="356002" y="5896"/>
                      <a:pt x="330736" y="10227"/>
                    </a:cubicBezTo>
                    <a:cubicBezTo>
                      <a:pt x="268539" y="20866"/>
                      <a:pt x="210521" y="44422"/>
                      <a:pt x="162914" y="78313"/>
                    </a:cubicBezTo>
                    <a:cubicBezTo>
                      <a:pt x="23892" y="177251"/>
                      <a:pt x="-31884" y="357231"/>
                      <a:pt x="27236" y="516010"/>
                    </a:cubicBezTo>
                    <a:cubicBezTo>
                      <a:pt x="60443" y="605183"/>
                      <a:pt x="128301" y="680754"/>
                      <a:pt x="213409" y="723345"/>
                    </a:cubicBezTo>
                    <a:cubicBezTo>
                      <a:pt x="251327" y="742305"/>
                      <a:pt x="293273" y="755413"/>
                      <a:pt x="338068" y="762252"/>
                    </a:cubicBezTo>
                    <a:cubicBezTo>
                      <a:pt x="422340" y="775094"/>
                      <a:pt x="487805" y="769509"/>
                      <a:pt x="538109" y="745116"/>
                    </a:cubicBezTo>
                    <a:cubicBezTo>
                      <a:pt x="670634" y="680905"/>
                      <a:pt x="764670" y="516959"/>
                      <a:pt x="766760" y="346440"/>
                    </a:cubicBezTo>
                    <a:cubicBezTo>
                      <a:pt x="767330" y="300201"/>
                      <a:pt x="760073" y="255710"/>
                      <a:pt x="745217" y="214106"/>
                    </a:cubicBezTo>
                    <a:cubicBezTo>
                      <a:pt x="721585" y="147995"/>
                      <a:pt x="672990" y="90168"/>
                      <a:pt x="611819" y="55403"/>
                    </a:cubicBezTo>
                    <a:cubicBezTo>
                      <a:pt x="552243" y="21512"/>
                      <a:pt x="480358" y="3730"/>
                      <a:pt x="406990" y="37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 name="Google Shape;449;p24"/>
              <p:cNvSpPr/>
              <p:nvPr/>
            </p:nvSpPr>
            <p:spPr>
              <a:xfrm>
                <a:off x="3982166" y="1673084"/>
                <a:ext cx="548185" cy="553324"/>
              </a:xfrm>
              <a:custGeom>
                <a:avLst/>
                <a:gdLst/>
                <a:ahLst/>
                <a:cxnLst/>
                <a:rect l="l" t="t" r="r" b="b"/>
                <a:pathLst>
                  <a:path w="730913" h="737765" extrusionOk="0">
                    <a:moveTo>
                      <a:pt x="383494" y="737766"/>
                    </a:moveTo>
                    <a:cubicBezTo>
                      <a:pt x="378897" y="737766"/>
                      <a:pt x="374261" y="737728"/>
                      <a:pt x="369512" y="737614"/>
                    </a:cubicBezTo>
                    <a:cubicBezTo>
                      <a:pt x="325856" y="736664"/>
                      <a:pt x="284138" y="729407"/>
                      <a:pt x="245536" y="715995"/>
                    </a:cubicBezTo>
                    <a:cubicBezTo>
                      <a:pt x="158833" y="685865"/>
                      <a:pt x="84515" y="622073"/>
                      <a:pt x="41620" y="540917"/>
                    </a:cubicBezTo>
                    <a:cubicBezTo>
                      <a:pt x="-34749" y="396462"/>
                      <a:pt x="-3897" y="217356"/>
                      <a:pt x="116735" y="105348"/>
                    </a:cubicBezTo>
                    <a:cubicBezTo>
                      <a:pt x="158035" y="67012"/>
                      <a:pt x="210581" y="37262"/>
                      <a:pt x="268637" y="19328"/>
                    </a:cubicBezTo>
                    <a:lnTo>
                      <a:pt x="268637" y="19328"/>
                    </a:lnTo>
                    <a:cubicBezTo>
                      <a:pt x="360545" y="-9053"/>
                      <a:pt x="460471" y="-6052"/>
                      <a:pt x="542804" y="27497"/>
                    </a:cubicBezTo>
                    <a:cubicBezTo>
                      <a:pt x="605800" y="53182"/>
                      <a:pt x="659675" y="102536"/>
                      <a:pt x="690603" y="162986"/>
                    </a:cubicBezTo>
                    <a:cubicBezTo>
                      <a:pt x="710018" y="200904"/>
                      <a:pt x="722480" y="242584"/>
                      <a:pt x="727724" y="286848"/>
                    </a:cubicBezTo>
                    <a:cubicBezTo>
                      <a:pt x="746987" y="449882"/>
                      <a:pt x="677533" y="618159"/>
                      <a:pt x="558877" y="696048"/>
                    </a:cubicBezTo>
                    <a:cubicBezTo>
                      <a:pt x="516208" y="724050"/>
                      <a:pt x="458723" y="737728"/>
                      <a:pt x="383456" y="737728"/>
                    </a:cubicBezTo>
                    <a:close/>
                    <a:moveTo>
                      <a:pt x="396678" y="3789"/>
                    </a:moveTo>
                    <a:cubicBezTo>
                      <a:pt x="354314" y="3789"/>
                      <a:pt x="311228" y="10134"/>
                      <a:pt x="269776" y="22938"/>
                    </a:cubicBezTo>
                    <a:cubicBezTo>
                      <a:pt x="212215" y="40682"/>
                      <a:pt x="160200" y="70165"/>
                      <a:pt x="119318" y="108122"/>
                    </a:cubicBezTo>
                    <a:cubicBezTo>
                      <a:pt x="-22" y="218952"/>
                      <a:pt x="-30608" y="396196"/>
                      <a:pt x="45001" y="539131"/>
                    </a:cubicBezTo>
                    <a:cubicBezTo>
                      <a:pt x="87441" y="619413"/>
                      <a:pt x="160998" y="682560"/>
                      <a:pt x="246828" y="712386"/>
                    </a:cubicBezTo>
                    <a:cubicBezTo>
                      <a:pt x="285050" y="725646"/>
                      <a:pt x="326350" y="732865"/>
                      <a:pt x="369626" y="733814"/>
                    </a:cubicBezTo>
                    <a:cubicBezTo>
                      <a:pt x="451010" y="735600"/>
                      <a:pt x="512219" y="722188"/>
                      <a:pt x="556825" y="692894"/>
                    </a:cubicBezTo>
                    <a:cubicBezTo>
                      <a:pt x="674341" y="615728"/>
                      <a:pt x="743074" y="448970"/>
                      <a:pt x="724000" y="287304"/>
                    </a:cubicBezTo>
                    <a:cubicBezTo>
                      <a:pt x="718833" y="243458"/>
                      <a:pt x="706447" y="202234"/>
                      <a:pt x="687260" y="164733"/>
                    </a:cubicBezTo>
                    <a:cubicBezTo>
                      <a:pt x="656750" y="105082"/>
                      <a:pt x="603596" y="56373"/>
                      <a:pt x="541437" y="31031"/>
                    </a:cubicBezTo>
                    <a:cubicBezTo>
                      <a:pt x="497021" y="12908"/>
                      <a:pt x="447400" y="3789"/>
                      <a:pt x="396716" y="378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 name="Google Shape;450;p24"/>
              <p:cNvSpPr/>
              <p:nvPr/>
            </p:nvSpPr>
            <p:spPr>
              <a:xfrm>
                <a:off x="3994033" y="1686428"/>
                <a:ext cx="525189" cy="528582"/>
              </a:xfrm>
              <a:custGeom>
                <a:avLst/>
                <a:gdLst/>
                <a:ahLst/>
                <a:cxnLst/>
                <a:rect l="l" t="t" r="r" b="b"/>
                <a:pathLst>
                  <a:path w="700252" h="704776" extrusionOk="0">
                    <a:moveTo>
                      <a:pt x="376561" y="704776"/>
                    </a:moveTo>
                    <a:cubicBezTo>
                      <a:pt x="363149" y="704776"/>
                      <a:pt x="349129" y="704206"/>
                      <a:pt x="334463" y="703105"/>
                    </a:cubicBezTo>
                    <a:cubicBezTo>
                      <a:pt x="292821" y="699951"/>
                      <a:pt x="253421" y="690871"/>
                      <a:pt x="217250" y="676129"/>
                    </a:cubicBezTo>
                    <a:cubicBezTo>
                      <a:pt x="136056" y="642922"/>
                      <a:pt x="68388" y="578217"/>
                      <a:pt x="31609" y="498618"/>
                    </a:cubicBezTo>
                    <a:cubicBezTo>
                      <a:pt x="-33893" y="356861"/>
                      <a:pt x="4785" y="187482"/>
                      <a:pt x="125608" y="86796"/>
                    </a:cubicBezTo>
                    <a:cubicBezTo>
                      <a:pt x="166983" y="52336"/>
                      <a:pt x="218618" y="26613"/>
                      <a:pt x="275002" y="12479"/>
                    </a:cubicBezTo>
                    <a:lnTo>
                      <a:pt x="275002" y="12479"/>
                    </a:lnTo>
                    <a:cubicBezTo>
                      <a:pt x="364175" y="-9899"/>
                      <a:pt x="459389" y="-1921"/>
                      <a:pt x="536214" y="34326"/>
                    </a:cubicBezTo>
                    <a:cubicBezTo>
                      <a:pt x="595029" y="62062"/>
                      <a:pt x="643890" y="111949"/>
                      <a:pt x="670296" y="171220"/>
                    </a:cubicBezTo>
                    <a:cubicBezTo>
                      <a:pt x="686862" y="208379"/>
                      <a:pt x="696664" y="248805"/>
                      <a:pt x="699362" y="291321"/>
                    </a:cubicBezTo>
                    <a:cubicBezTo>
                      <a:pt x="709354" y="447896"/>
                      <a:pt x="634467" y="604889"/>
                      <a:pt x="517255" y="673165"/>
                    </a:cubicBezTo>
                    <a:cubicBezTo>
                      <a:pt x="480894" y="694328"/>
                      <a:pt x="434617" y="704776"/>
                      <a:pt x="376485" y="704776"/>
                    </a:cubicBezTo>
                    <a:close/>
                    <a:moveTo>
                      <a:pt x="275496" y="14341"/>
                    </a:moveTo>
                    <a:lnTo>
                      <a:pt x="275952" y="16165"/>
                    </a:lnTo>
                    <a:cubicBezTo>
                      <a:pt x="220138" y="30147"/>
                      <a:pt x="168997" y="55603"/>
                      <a:pt x="128077" y="89684"/>
                    </a:cubicBezTo>
                    <a:cubicBezTo>
                      <a:pt x="8547" y="189268"/>
                      <a:pt x="-29676" y="356785"/>
                      <a:pt x="35105" y="496985"/>
                    </a:cubicBezTo>
                    <a:cubicBezTo>
                      <a:pt x="71503" y="575747"/>
                      <a:pt x="138412" y="639768"/>
                      <a:pt x="218732" y="672595"/>
                    </a:cubicBezTo>
                    <a:cubicBezTo>
                      <a:pt x="254485" y="687223"/>
                      <a:pt x="293543" y="696190"/>
                      <a:pt x="334767" y="699305"/>
                    </a:cubicBezTo>
                    <a:cubicBezTo>
                      <a:pt x="412314" y="705156"/>
                      <a:pt x="471395" y="695506"/>
                      <a:pt x="515431" y="669860"/>
                    </a:cubicBezTo>
                    <a:cubicBezTo>
                      <a:pt x="631466" y="602306"/>
                      <a:pt x="705593" y="446718"/>
                      <a:pt x="695676" y="291549"/>
                    </a:cubicBezTo>
                    <a:cubicBezTo>
                      <a:pt x="692979" y="249489"/>
                      <a:pt x="683328" y="209519"/>
                      <a:pt x="666915" y="172740"/>
                    </a:cubicBezTo>
                    <a:cubicBezTo>
                      <a:pt x="640851" y="114305"/>
                      <a:pt x="592673" y="65102"/>
                      <a:pt x="534656" y="37746"/>
                    </a:cubicBezTo>
                    <a:cubicBezTo>
                      <a:pt x="458591" y="1879"/>
                      <a:pt x="364327" y="-6024"/>
                      <a:pt x="275990" y="16127"/>
                    </a:cubicBezTo>
                    <a:lnTo>
                      <a:pt x="275534" y="1430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 name="Google Shape;451;p24"/>
              <p:cNvSpPr/>
              <p:nvPr/>
            </p:nvSpPr>
            <p:spPr>
              <a:xfrm>
                <a:off x="4004750" y="1700984"/>
                <a:ext cx="508375" cy="507243"/>
              </a:xfrm>
              <a:custGeom>
                <a:avLst/>
                <a:gdLst/>
                <a:ahLst/>
                <a:cxnLst/>
                <a:rect l="l" t="t" r="r" b="b"/>
                <a:pathLst>
                  <a:path w="677833" h="676324" extrusionOk="0">
                    <a:moveTo>
                      <a:pt x="361246" y="676325"/>
                    </a:moveTo>
                    <a:cubicBezTo>
                      <a:pt x="328115" y="676325"/>
                      <a:pt x="290843" y="670056"/>
                      <a:pt x="248744" y="657442"/>
                    </a:cubicBezTo>
                    <a:cubicBezTo>
                      <a:pt x="210522" y="646005"/>
                      <a:pt x="175529" y="629440"/>
                      <a:pt x="144792" y="608277"/>
                    </a:cubicBezTo>
                    <a:cubicBezTo>
                      <a:pt x="75755" y="560670"/>
                      <a:pt x="25793" y="486390"/>
                      <a:pt x="7708" y="404512"/>
                    </a:cubicBezTo>
                    <a:cubicBezTo>
                      <a:pt x="-24474" y="258690"/>
                      <a:pt x="46272" y="108422"/>
                      <a:pt x="179709" y="39044"/>
                    </a:cubicBezTo>
                    <a:cubicBezTo>
                      <a:pt x="225416" y="15297"/>
                      <a:pt x="278912" y="1847"/>
                      <a:pt x="334422" y="175"/>
                    </a:cubicBezTo>
                    <a:lnTo>
                      <a:pt x="334422" y="2075"/>
                    </a:lnTo>
                    <a:cubicBezTo>
                      <a:pt x="334422" y="2075"/>
                      <a:pt x="334422" y="175"/>
                      <a:pt x="334422" y="175"/>
                    </a:cubicBezTo>
                    <a:cubicBezTo>
                      <a:pt x="422303" y="-2446"/>
                      <a:pt x="509576" y="24454"/>
                      <a:pt x="573939" y="73999"/>
                    </a:cubicBezTo>
                    <a:cubicBezTo>
                      <a:pt x="623180" y="111917"/>
                      <a:pt x="658667" y="168529"/>
                      <a:pt x="671205" y="229282"/>
                    </a:cubicBezTo>
                    <a:cubicBezTo>
                      <a:pt x="679070" y="267390"/>
                      <a:pt x="679943" y="307133"/>
                      <a:pt x="673788" y="347407"/>
                    </a:cubicBezTo>
                    <a:cubicBezTo>
                      <a:pt x="651106" y="495699"/>
                      <a:pt x="549053" y="627046"/>
                      <a:pt x="425609" y="666826"/>
                    </a:cubicBezTo>
                    <a:cubicBezTo>
                      <a:pt x="406080" y="673133"/>
                      <a:pt x="384689" y="676287"/>
                      <a:pt x="361208" y="676287"/>
                    </a:cubicBezTo>
                    <a:close/>
                    <a:moveTo>
                      <a:pt x="346314" y="3823"/>
                    </a:moveTo>
                    <a:cubicBezTo>
                      <a:pt x="342401" y="3823"/>
                      <a:pt x="338487" y="3899"/>
                      <a:pt x="334536" y="4013"/>
                    </a:cubicBezTo>
                    <a:cubicBezTo>
                      <a:pt x="279596" y="5684"/>
                      <a:pt x="226632" y="18944"/>
                      <a:pt x="181456" y="42425"/>
                    </a:cubicBezTo>
                    <a:cubicBezTo>
                      <a:pt x="49502" y="110967"/>
                      <a:pt x="-20408" y="259525"/>
                      <a:pt x="11393" y="403676"/>
                    </a:cubicBezTo>
                    <a:cubicBezTo>
                      <a:pt x="29250" y="484643"/>
                      <a:pt x="78681" y="558086"/>
                      <a:pt x="146920" y="605123"/>
                    </a:cubicBezTo>
                    <a:cubicBezTo>
                      <a:pt x="177315" y="626096"/>
                      <a:pt x="211928" y="642472"/>
                      <a:pt x="249808" y="653794"/>
                    </a:cubicBezTo>
                    <a:cubicBezTo>
                      <a:pt x="320972" y="675071"/>
                      <a:pt x="378116" y="678186"/>
                      <a:pt x="424469" y="663255"/>
                    </a:cubicBezTo>
                    <a:cubicBezTo>
                      <a:pt x="546621" y="623892"/>
                      <a:pt x="647610" y="493799"/>
                      <a:pt x="670065" y="346875"/>
                    </a:cubicBezTo>
                    <a:cubicBezTo>
                      <a:pt x="676144" y="307057"/>
                      <a:pt x="675308" y="267770"/>
                      <a:pt x="667519" y="230080"/>
                    </a:cubicBezTo>
                    <a:cubicBezTo>
                      <a:pt x="655133" y="170200"/>
                      <a:pt x="620178" y="114425"/>
                      <a:pt x="571659" y="77038"/>
                    </a:cubicBezTo>
                    <a:cubicBezTo>
                      <a:pt x="510868" y="30191"/>
                      <a:pt x="429332" y="3823"/>
                      <a:pt x="346314" y="38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2" name="Google Shape;452;p24"/>
              <p:cNvSpPr/>
              <p:nvPr/>
            </p:nvSpPr>
            <p:spPr>
              <a:xfrm>
                <a:off x="4015407" y="1710734"/>
                <a:ext cx="485500" cy="485412"/>
              </a:xfrm>
              <a:custGeom>
                <a:avLst/>
                <a:gdLst/>
                <a:ahLst/>
                <a:cxnLst/>
                <a:rect l="l" t="t" r="r" b="b"/>
                <a:pathLst>
                  <a:path w="647334" h="647216" extrusionOk="0">
                    <a:moveTo>
                      <a:pt x="349810" y="647178"/>
                    </a:moveTo>
                    <a:cubicBezTo>
                      <a:pt x="322227" y="647178"/>
                      <a:pt x="291603" y="643189"/>
                      <a:pt x="257522" y="635248"/>
                    </a:cubicBezTo>
                    <a:cubicBezTo>
                      <a:pt x="220287" y="626547"/>
                      <a:pt x="185864" y="612793"/>
                      <a:pt x="155203" y="594328"/>
                    </a:cubicBezTo>
                    <a:cubicBezTo>
                      <a:pt x="86357" y="552838"/>
                      <a:pt x="34190" y="484752"/>
                      <a:pt x="12116" y="407471"/>
                    </a:cubicBezTo>
                    <a:cubicBezTo>
                      <a:pt x="-27247" y="269893"/>
                      <a:pt x="31607" y="121981"/>
                      <a:pt x="155203" y="47815"/>
                    </a:cubicBezTo>
                    <a:cubicBezTo>
                      <a:pt x="197529" y="22435"/>
                      <a:pt x="247909" y="6439"/>
                      <a:pt x="300911" y="1576"/>
                    </a:cubicBezTo>
                    <a:cubicBezTo>
                      <a:pt x="384841" y="-6099"/>
                      <a:pt x="469873" y="14494"/>
                      <a:pt x="534350" y="58112"/>
                    </a:cubicBezTo>
                    <a:cubicBezTo>
                      <a:pt x="583704" y="91509"/>
                      <a:pt x="620939" y="143562"/>
                      <a:pt x="636517" y="200933"/>
                    </a:cubicBezTo>
                    <a:cubicBezTo>
                      <a:pt x="646281" y="236952"/>
                      <a:pt x="649473" y="274908"/>
                      <a:pt x="645939" y="313777"/>
                    </a:cubicBezTo>
                    <a:cubicBezTo>
                      <a:pt x="632983" y="456940"/>
                      <a:pt x="543088" y="588553"/>
                      <a:pt x="427319" y="633880"/>
                    </a:cubicBezTo>
                    <a:cubicBezTo>
                      <a:pt x="404636" y="642771"/>
                      <a:pt x="378952" y="647216"/>
                      <a:pt x="349848" y="647216"/>
                    </a:cubicBezTo>
                    <a:close/>
                    <a:moveTo>
                      <a:pt x="301063" y="3438"/>
                    </a:moveTo>
                    <a:lnTo>
                      <a:pt x="301254" y="5338"/>
                    </a:lnTo>
                    <a:cubicBezTo>
                      <a:pt x="248821" y="10163"/>
                      <a:pt x="198972" y="25969"/>
                      <a:pt x="157140" y="51083"/>
                    </a:cubicBezTo>
                    <a:cubicBezTo>
                      <a:pt x="35026" y="124374"/>
                      <a:pt x="-23105" y="270501"/>
                      <a:pt x="15763" y="406445"/>
                    </a:cubicBezTo>
                    <a:cubicBezTo>
                      <a:pt x="37610" y="482814"/>
                      <a:pt x="89130" y="550102"/>
                      <a:pt x="157178" y="591098"/>
                    </a:cubicBezTo>
                    <a:cubicBezTo>
                      <a:pt x="187498" y="609374"/>
                      <a:pt x="221541" y="622976"/>
                      <a:pt x="258396" y="631562"/>
                    </a:cubicBezTo>
                    <a:cubicBezTo>
                      <a:pt x="327698" y="647748"/>
                      <a:pt x="382524" y="647330"/>
                      <a:pt x="425913" y="630347"/>
                    </a:cubicBezTo>
                    <a:cubicBezTo>
                      <a:pt x="540391" y="585551"/>
                      <a:pt x="629298" y="455230"/>
                      <a:pt x="642140" y="313435"/>
                    </a:cubicBezTo>
                    <a:cubicBezTo>
                      <a:pt x="645635" y="275022"/>
                      <a:pt x="642482" y="237484"/>
                      <a:pt x="632831" y="201921"/>
                    </a:cubicBezTo>
                    <a:cubicBezTo>
                      <a:pt x="617481" y="145385"/>
                      <a:pt x="580817" y="94131"/>
                      <a:pt x="532184" y="61228"/>
                    </a:cubicBezTo>
                    <a:cubicBezTo>
                      <a:pt x="468429" y="18066"/>
                      <a:pt x="384233" y="-2299"/>
                      <a:pt x="301216" y="5300"/>
                    </a:cubicBezTo>
                    <a:lnTo>
                      <a:pt x="301025" y="340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3" name="Google Shape;453;p24"/>
              <p:cNvSpPr/>
              <p:nvPr/>
            </p:nvSpPr>
            <p:spPr>
              <a:xfrm>
                <a:off x="4026755" y="1723320"/>
                <a:ext cx="465190" cy="463023"/>
              </a:xfrm>
              <a:custGeom>
                <a:avLst/>
                <a:gdLst/>
                <a:ahLst/>
                <a:cxnLst/>
                <a:rect l="l" t="t" r="r" b="b"/>
                <a:pathLst>
                  <a:path w="620254" h="617364" extrusionOk="0">
                    <a:moveTo>
                      <a:pt x="323623" y="617289"/>
                    </a:moveTo>
                    <a:cubicBezTo>
                      <a:pt x="289846" y="617289"/>
                      <a:pt x="251548" y="609234"/>
                      <a:pt x="207854" y="593010"/>
                    </a:cubicBezTo>
                    <a:cubicBezTo>
                      <a:pt x="173735" y="580358"/>
                      <a:pt x="142921" y="563261"/>
                      <a:pt x="116211" y="542174"/>
                    </a:cubicBezTo>
                    <a:cubicBezTo>
                      <a:pt x="56218" y="494795"/>
                      <a:pt x="15108" y="424315"/>
                      <a:pt x="3482" y="348744"/>
                    </a:cubicBezTo>
                    <a:cubicBezTo>
                      <a:pt x="-17225" y="214206"/>
                      <a:pt x="55990" y="81643"/>
                      <a:pt x="181486" y="26437"/>
                    </a:cubicBezTo>
                    <a:cubicBezTo>
                      <a:pt x="224458" y="7516"/>
                      <a:pt x="273888" y="-1565"/>
                      <a:pt x="324535" y="221"/>
                    </a:cubicBezTo>
                    <a:cubicBezTo>
                      <a:pt x="404627" y="2994"/>
                      <a:pt x="482440" y="32592"/>
                      <a:pt x="538064" y="81491"/>
                    </a:cubicBezTo>
                    <a:cubicBezTo>
                      <a:pt x="580656" y="118915"/>
                      <a:pt x="609570" y="172487"/>
                      <a:pt x="617434" y="228529"/>
                    </a:cubicBezTo>
                    <a:cubicBezTo>
                      <a:pt x="622374" y="263674"/>
                      <a:pt x="620816" y="299883"/>
                      <a:pt x="612837" y="336130"/>
                    </a:cubicBezTo>
                    <a:cubicBezTo>
                      <a:pt x="583506" y="469680"/>
                      <a:pt x="482934" y="583132"/>
                      <a:pt x="368267" y="612083"/>
                    </a:cubicBezTo>
                    <a:cubicBezTo>
                      <a:pt x="354323" y="615617"/>
                      <a:pt x="339467" y="617365"/>
                      <a:pt x="323623" y="617365"/>
                    </a:cubicBezTo>
                    <a:close/>
                    <a:moveTo>
                      <a:pt x="312225" y="3754"/>
                    </a:moveTo>
                    <a:cubicBezTo>
                      <a:pt x="266441" y="3754"/>
                      <a:pt x="222026" y="12721"/>
                      <a:pt x="183006" y="29894"/>
                    </a:cubicBezTo>
                    <a:cubicBezTo>
                      <a:pt x="59068" y="84416"/>
                      <a:pt x="-13198" y="215307"/>
                      <a:pt x="7243" y="348174"/>
                    </a:cubicBezTo>
                    <a:cubicBezTo>
                      <a:pt x="18718" y="422795"/>
                      <a:pt x="59296" y="492439"/>
                      <a:pt x="118567" y="539210"/>
                    </a:cubicBezTo>
                    <a:cubicBezTo>
                      <a:pt x="144973" y="560031"/>
                      <a:pt x="175445" y="576977"/>
                      <a:pt x="209184" y="589477"/>
                    </a:cubicBezTo>
                    <a:cubicBezTo>
                      <a:pt x="272597" y="613033"/>
                      <a:pt x="324345" y="619188"/>
                      <a:pt x="367317" y="608360"/>
                    </a:cubicBezTo>
                    <a:cubicBezTo>
                      <a:pt x="480616" y="579788"/>
                      <a:pt x="580048" y="467477"/>
                      <a:pt x="609114" y="335294"/>
                    </a:cubicBezTo>
                    <a:cubicBezTo>
                      <a:pt x="616978" y="299465"/>
                      <a:pt x="618498" y="263712"/>
                      <a:pt x="613635" y="229023"/>
                    </a:cubicBezTo>
                    <a:cubicBezTo>
                      <a:pt x="605922" y="173893"/>
                      <a:pt x="577464" y="121157"/>
                      <a:pt x="535518" y="84340"/>
                    </a:cubicBezTo>
                    <a:cubicBezTo>
                      <a:pt x="480540" y="36011"/>
                      <a:pt x="403563" y="6756"/>
                      <a:pt x="324345" y="4020"/>
                    </a:cubicBezTo>
                    <a:lnTo>
                      <a:pt x="324345" y="4020"/>
                    </a:lnTo>
                    <a:cubicBezTo>
                      <a:pt x="320280" y="3868"/>
                      <a:pt x="316252" y="3792"/>
                      <a:pt x="312187" y="379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 name="Google Shape;454;p24"/>
              <p:cNvSpPr/>
              <p:nvPr/>
            </p:nvSpPr>
            <p:spPr>
              <a:xfrm>
                <a:off x="4037597" y="1733738"/>
                <a:ext cx="442587" cy="440951"/>
              </a:xfrm>
              <a:custGeom>
                <a:avLst/>
                <a:gdLst/>
                <a:ahLst/>
                <a:cxnLst/>
                <a:rect l="l" t="t" r="r" b="b"/>
                <a:pathLst>
                  <a:path w="590116" h="587934" extrusionOk="0">
                    <a:moveTo>
                      <a:pt x="310876" y="587935"/>
                    </a:moveTo>
                    <a:cubicBezTo>
                      <a:pt x="280063" y="587935"/>
                      <a:pt x="245222" y="581248"/>
                      <a:pt x="205632" y="567760"/>
                    </a:cubicBezTo>
                    <a:cubicBezTo>
                      <a:pt x="172804" y="556589"/>
                      <a:pt x="142979" y="541088"/>
                      <a:pt x="116990" y="521710"/>
                    </a:cubicBezTo>
                    <a:cubicBezTo>
                      <a:pt x="58593" y="478169"/>
                      <a:pt x="17635" y="412059"/>
                      <a:pt x="4603" y="340401"/>
                    </a:cubicBezTo>
                    <a:cubicBezTo>
                      <a:pt x="-18612" y="212778"/>
                      <a:pt x="47650" y="84622"/>
                      <a:pt x="165776" y="28732"/>
                    </a:cubicBezTo>
                    <a:cubicBezTo>
                      <a:pt x="206202" y="9583"/>
                      <a:pt x="252897" y="-333"/>
                      <a:pt x="301340" y="9"/>
                    </a:cubicBezTo>
                    <a:cubicBezTo>
                      <a:pt x="377671" y="541"/>
                      <a:pt x="452596" y="26757"/>
                      <a:pt x="506852" y="71856"/>
                    </a:cubicBezTo>
                    <a:cubicBezTo>
                      <a:pt x="548380" y="106393"/>
                      <a:pt x="577331" y="156660"/>
                      <a:pt x="586260" y="209852"/>
                    </a:cubicBezTo>
                    <a:cubicBezTo>
                      <a:pt x="591883" y="243211"/>
                      <a:pt x="591352" y="277710"/>
                      <a:pt x="584703" y="312475"/>
                    </a:cubicBezTo>
                    <a:cubicBezTo>
                      <a:pt x="560234" y="440441"/>
                      <a:pt x="467376" y="551118"/>
                      <a:pt x="358939" y="581666"/>
                    </a:cubicBezTo>
                    <a:cubicBezTo>
                      <a:pt x="344083" y="585845"/>
                      <a:pt x="328126" y="587935"/>
                      <a:pt x="310876" y="587935"/>
                    </a:cubicBezTo>
                    <a:close/>
                    <a:moveTo>
                      <a:pt x="298870" y="3808"/>
                    </a:moveTo>
                    <a:cubicBezTo>
                      <a:pt x="252023" y="3808"/>
                      <a:pt x="206620" y="13611"/>
                      <a:pt x="167371" y="32152"/>
                    </a:cubicBezTo>
                    <a:cubicBezTo>
                      <a:pt x="50842" y="87282"/>
                      <a:pt x="-14584" y="213765"/>
                      <a:pt x="8326" y="339679"/>
                    </a:cubicBezTo>
                    <a:cubicBezTo>
                      <a:pt x="21206" y="410425"/>
                      <a:pt x="61633" y="475661"/>
                      <a:pt x="119270" y="518633"/>
                    </a:cubicBezTo>
                    <a:cubicBezTo>
                      <a:pt x="144955" y="537782"/>
                      <a:pt x="174400" y="553094"/>
                      <a:pt x="206847" y="564112"/>
                    </a:cubicBezTo>
                    <a:cubicBezTo>
                      <a:pt x="267867" y="584857"/>
                      <a:pt x="317259" y="589417"/>
                      <a:pt x="357875" y="577942"/>
                    </a:cubicBezTo>
                    <a:cubicBezTo>
                      <a:pt x="464982" y="547775"/>
                      <a:pt x="556701" y="438313"/>
                      <a:pt x="580941" y="311715"/>
                    </a:cubicBezTo>
                    <a:cubicBezTo>
                      <a:pt x="587514" y="277406"/>
                      <a:pt x="588046" y="243325"/>
                      <a:pt x="582499" y="210422"/>
                    </a:cubicBezTo>
                    <a:cubicBezTo>
                      <a:pt x="573722" y="158141"/>
                      <a:pt x="545226" y="108673"/>
                      <a:pt x="504382" y="74744"/>
                    </a:cubicBezTo>
                    <a:cubicBezTo>
                      <a:pt x="450772" y="30176"/>
                      <a:pt x="376758" y="4302"/>
                      <a:pt x="301263" y="3770"/>
                    </a:cubicBezTo>
                    <a:lnTo>
                      <a:pt x="301263" y="3770"/>
                    </a:lnTo>
                    <a:cubicBezTo>
                      <a:pt x="300466" y="3770"/>
                      <a:pt x="299668" y="3770"/>
                      <a:pt x="298870" y="377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 name="Google Shape;455;p24"/>
              <p:cNvSpPr/>
              <p:nvPr/>
            </p:nvSpPr>
            <p:spPr>
              <a:xfrm>
                <a:off x="4049677" y="1746158"/>
                <a:ext cx="419783" cy="416790"/>
              </a:xfrm>
              <a:custGeom>
                <a:avLst/>
                <a:gdLst/>
                <a:ahLst/>
                <a:cxnLst/>
                <a:rect l="l" t="t" r="r" b="b"/>
                <a:pathLst>
                  <a:path w="559711" h="555720" extrusionOk="0">
                    <a:moveTo>
                      <a:pt x="284246" y="555720"/>
                    </a:moveTo>
                    <a:cubicBezTo>
                      <a:pt x="250888" y="555720"/>
                      <a:pt x="213159" y="546108"/>
                      <a:pt x="169731" y="526617"/>
                    </a:cubicBezTo>
                    <a:cubicBezTo>
                      <a:pt x="139868" y="513205"/>
                      <a:pt x="113233" y="496031"/>
                      <a:pt x="90551" y="475514"/>
                    </a:cubicBezTo>
                    <a:cubicBezTo>
                      <a:pt x="39524" y="429427"/>
                      <a:pt x="6887" y="363697"/>
                      <a:pt x="998" y="295192"/>
                    </a:cubicBezTo>
                    <a:cubicBezTo>
                      <a:pt x="-9526" y="173230"/>
                      <a:pt x="64069" y="58677"/>
                      <a:pt x="179990" y="16617"/>
                    </a:cubicBezTo>
                    <a:cubicBezTo>
                      <a:pt x="219656" y="2217"/>
                      <a:pt x="264604" y="-2950"/>
                      <a:pt x="309893" y="1609"/>
                    </a:cubicBezTo>
                    <a:cubicBezTo>
                      <a:pt x="381550" y="8866"/>
                      <a:pt x="449636" y="40098"/>
                      <a:pt x="496598" y="87287"/>
                    </a:cubicBezTo>
                    <a:cubicBezTo>
                      <a:pt x="532578" y="123420"/>
                      <a:pt x="555337" y="173230"/>
                      <a:pt x="559023" y="223953"/>
                    </a:cubicBezTo>
                    <a:cubicBezTo>
                      <a:pt x="561340" y="255792"/>
                      <a:pt x="557807" y="288164"/>
                      <a:pt x="548460" y="320231"/>
                    </a:cubicBezTo>
                    <a:cubicBezTo>
                      <a:pt x="514151" y="438280"/>
                      <a:pt x="417151" y="534064"/>
                      <a:pt x="312553" y="553175"/>
                    </a:cubicBezTo>
                    <a:cubicBezTo>
                      <a:pt x="303472" y="554847"/>
                      <a:pt x="294049" y="555645"/>
                      <a:pt x="284285" y="555645"/>
                    </a:cubicBezTo>
                    <a:close/>
                    <a:moveTo>
                      <a:pt x="277826" y="3851"/>
                    </a:moveTo>
                    <a:cubicBezTo>
                      <a:pt x="244010" y="3851"/>
                      <a:pt x="211107" y="9398"/>
                      <a:pt x="181244" y="20226"/>
                    </a:cubicBezTo>
                    <a:cubicBezTo>
                      <a:pt x="66956" y="61679"/>
                      <a:pt x="-5613" y="174636"/>
                      <a:pt x="4759" y="294889"/>
                    </a:cubicBezTo>
                    <a:cubicBezTo>
                      <a:pt x="10573" y="362443"/>
                      <a:pt x="42792" y="427261"/>
                      <a:pt x="93097" y="472703"/>
                    </a:cubicBezTo>
                    <a:cubicBezTo>
                      <a:pt x="115513" y="492954"/>
                      <a:pt x="141805" y="509937"/>
                      <a:pt x="171289" y="523159"/>
                    </a:cubicBezTo>
                    <a:cubicBezTo>
                      <a:pt x="226723" y="548046"/>
                      <a:pt x="272696" y="556633"/>
                      <a:pt x="311830" y="549490"/>
                    </a:cubicBezTo>
                    <a:cubicBezTo>
                      <a:pt x="415062" y="530644"/>
                      <a:pt x="510845" y="435962"/>
                      <a:pt x="544775" y="319243"/>
                    </a:cubicBezTo>
                    <a:cubicBezTo>
                      <a:pt x="553969" y="287632"/>
                      <a:pt x="557465" y="255678"/>
                      <a:pt x="555185" y="224295"/>
                    </a:cubicBezTo>
                    <a:cubicBezTo>
                      <a:pt x="551575" y="174446"/>
                      <a:pt x="529197" y="125509"/>
                      <a:pt x="493862" y="90022"/>
                    </a:cubicBezTo>
                    <a:cubicBezTo>
                      <a:pt x="447471" y="43441"/>
                      <a:pt x="380259" y="12628"/>
                      <a:pt x="309437" y="5447"/>
                    </a:cubicBezTo>
                    <a:cubicBezTo>
                      <a:pt x="298837" y="4383"/>
                      <a:pt x="288274" y="3851"/>
                      <a:pt x="277826" y="385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 name="Google Shape;456;p24"/>
              <p:cNvSpPr/>
              <p:nvPr/>
            </p:nvSpPr>
            <p:spPr>
              <a:xfrm>
                <a:off x="4061672" y="1758203"/>
                <a:ext cx="397097" cy="392263"/>
              </a:xfrm>
              <a:custGeom>
                <a:avLst/>
                <a:gdLst/>
                <a:ahLst/>
                <a:cxnLst/>
                <a:rect l="l" t="t" r="r" b="b"/>
                <a:pathLst>
                  <a:path w="529463" h="523017" extrusionOk="0">
                    <a:moveTo>
                      <a:pt x="254536" y="523018"/>
                    </a:moveTo>
                    <a:cubicBezTo>
                      <a:pt x="218859" y="523018"/>
                      <a:pt x="179079" y="509758"/>
                      <a:pt x="133371" y="482706"/>
                    </a:cubicBezTo>
                    <a:cubicBezTo>
                      <a:pt x="106889" y="467014"/>
                      <a:pt x="83789" y="448131"/>
                      <a:pt x="64754" y="426550"/>
                    </a:cubicBezTo>
                    <a:cubicBezTo>
                      <a:pt x="21934" y="378069"/>
                      <a:pt x="-1623" y="313175"/>
                      <a:pt x="87" y="248508"/>
                    </a:cubicBezTo>
                    <a:cubicBezTo>
                      <a:pt x="3164" y="133385"/>
                      <a:pt x="84093" y="34067"/>
                      <a:pt x="196898" y="7015"/>
                    </a:cubicBezTo>
                    <a:cubicBezTo>
                      <a:pt x="235501" y="-2255"/>
                      <a:pt x="278055" y="-2331"/>
                      <a:pt x="319925" y="6749"/>
                    </a:cubicBezTo>
                    <a:lnTo>
                      <a:pt x="319925" y="6749"/>
                    </a:lnTo>
                    <a:cubicBezTo>
                      <a:pt x="386149" y="21111"/>
                      <a:pt x="446484" y="57510"/>
                      <a:pt x="485390" y="106599"/>
                    </a:cubicBezTo>
                    <a:cubicBezTo>
                      <a:pt x="515216" y="144175"/>
                      <a:pt x="531212" y="193150"/>
                      <a:pt x="529312" y="240985"/>
                    </a:cubicBezTo>
                    <a:cubicBezTo>
                      <a:pt x="528096" y="271001"/>
                      <a:pt x="521371" y="300903"/>
                      <a:pt x="509251" y="329892"/>
                    </a:cubicBezTo>
                    <a:cubicBezTo>
                      <a:pt x="464683" y="436619"/>
                      <a:pt x="363884" y="515875"/>
                      <a:pt x="264072" y="522676"/>
                    </a:cubicBezTo>
                    <a:cubicBezTo>
                      <a:pt x="260919" y="522904"/>
                      <a:pt x="257765" y="522980"/>
                      <a:pt x="254536" y="522980"/>
                    </a:cubicBezTo>
                    <a:close/>
                    <a:moveTo>
                      <a:pt x="257803" y="3824"/>
                    </a:moveTo>
                    <a:cubicBezTo>
                      <a:pt x="237211" y="3824"/>
                      <a:pt x="216997" y="6141"/>
                      <a:pt x="197772" y="10739"/>
                    </a:cubicBezTo>
                    <a:cubicBezTo>
                      <a:pt x="86638" y="37373"/>
                      <a:pt x="6926" y="135209"/>
                      <a:pt x="3886" y="248622"/>
                    </a:cubicBezTo>
                    <a:cubicBezTo>
                      <a:pt x="2177" y="312339"/>
                      <a:pt x="25391" y="376283"/>
                      <a:pt x="67603" y="424042"/>
                    </a:cubicBezTo>
                    <a:cubicBezTo>
                      <a:pt x="86372" y="445320"/>
                      <a:pt x="109169" y="463975"/>
                      <a:pt x="135309" y="479438"/>
                    </a:cubicBezTo>
                    <a:cubicBezTo>
                      <a:pt x="184474" y="508542"/>
                      <a:pt x="226534" y="521460"/>
                      <a:pt x="263807" y="518915"/>
                    </a:cubicBezTo>
                    <a:cubicBezTo>
                      <a:pt x="362212" y="512228"/>
                      <a:pt x="461720" y="433921"/>
                      <a:pt x="505755" y="328449"/>
                    </a:cubicBezTo>
                    <a:cubicBezTo>
                      <a:pt x="517685" y="299877"/>
                      <a:pt x="524334" y="270431"/>
                      <a:pt x="525513" y="240871"/>
                    </a:cubicBezTo>
                    <a:cubicBezTo>
                      <a:pt x="527412" y="193948"/>
                      <a:pt x="511682" y="145847"/>
                      <a:pt x="482426" y="108992"/>
                    </a:cubicBezTo>
                    <a:cubicBezTo>
                      <a:pt x="444014" y="60588"/>
                      <a:pt x="384515" y="24683"/>
                      <a:pt x="319126" y="10511"/>
                    </a:cubicBezTo>
                    <a:lnTo>
                      <a:pt x="319126" y="10511"/>
                    </a:lnTo>
                    <a:cubicBezTo>
                      <a:pt x="298685" y="6065"/>
                      <a:pt x="278055" y="3862"/>
                      <a:pt x="257803" y="386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 name="Google Shape;457;p24"/>
              <p:cNvSpPr/>
              <p:nvPr/>
            </p:nvSpPr>
            <p:spPr>
              <a:xfrm>
                <a:off x="4078769" y="1774780"/>
                <a:ext cx="363727" cy="355568"/>
              </a:xfrm>
              <a:custGeom>
                <a:avLst/>
                <a:gdLst/>
                <a:ahLst/>
                <a:cxnLst/>
                <a:rect l="l" t="t" r="r" b="b"/>
                <a:pathLst>
                  <a:path w="484969" h="474091" extrusionOk="0">
                    <a:moveTo>
                      <a:pt x="217492" y="474092"/>
                    </a:moveTo>
                    <a:cubicBezTo>
                      <a:pt x="207500" y="474092"/>
                      <a:pt x="197621" y="473370"/>
                      <a:pt x="187895" y="471927"/>
                    </a:cubicBezTo>
                    <a:cubicBezTo>
                      <a:pt x="153472" y="466759"/>
                      <a:pt x="118023" y="446736"/>
                      <a:pt x="79459" y="410717"/>
                    </a:cubicBezTo>
                    <a:cubicBezTo>
                      <a:pt x="58980" y="391568"/>
                      <a:pt x="42148" y="370253"/>
                      <a:pt x="29420" y="347304"/>
                    </a:cubicBezTo>
                    <a:cubicBezTo>
                      <a:pt x="848" y="295784"/>
                      <a:pt x="-7397" y="233435"/>
                      <a:pt x="6813" y="176254"/>
                    </a:cubicBezTo>
                    <a:cubicBezTo>
                      <a:pt x="32118" y="74428"/>
                      <a:pt x="123570" y="1973"/>
                      <a:pt x="229233" y="35"/>
                    </a:cubicBezTo>
                    <a:cubicBezTo>
                      <a:pt x="265290" y="-611"/>
                      <a:pt x="303246" y="7634"/>
                      <a:pt x="338733" y="23896"/>
                    </a:cubicBezTo>
                    <a:lnTo>
                      <a:pt x="338733" y="23896"/>
                    </a:lnTo>
                    <a:cubicBezTo>
                      <a:pt x="394813" y="49656"/>
                      <a:pt x="441356" y="93882"/>
                      <a:pt x="466356" y="145174"/>
                    </a:cubicBezTo>
                    <a:cubicBezTo>
                      <a:pt x="485505" y="184460"/>
                      <a:pt x="490141" y="231193"/>
                      <a:pt x="479046" y="273367"/>
                    </a:cubicBezTo>
                    <a:cubicBezTo>
                      <a:pt x="472093" y="299811"/>
                      <a:pt x="460239" y="325116"/>
                      <a:pt x="443788" y="348520"/>
                    </a:cubicBezTo>
                    <a:cubicBezTo>
                      <a:pt x="389759" y="425421"/>
                      <a:pt x="300168" y="474092"/>
                      <a:pt x="217492" y="474092"/>
                    </a:cubicBezTo>
                    <a:close/>
                    <a:moveTo>
                      <a:pt x="233298" y="3797"/>
                    </a:moveTo>
                    <a:cubicBezTo>
                      <a:pt x="231969" y="3797"/>
                      <a:pt x="230639" y="3797"/>
                      <a:pt x="229309" y="3797"/>
                    </a:cubicBezTo>
                    <a:cubicBezTo>
                      <a:pt x="125394" y="5696"/>
                      <a:pt x="35423" y="77012"/>
                      <a:pt x="10537" y="177165"/>
                    </a:cubicBezTo>
                    <a:cubicBezTo>
                      <a:pt x="-3445" y="233435"/>
                      <a:pt x="4685" y="294758"/>
                      <a:pt x="32801" y="345443"/>
                    </a:cubicBezTo>
                    <a:cubicBezTo>
                      <a:pt x="45340" y="368012"/>
                      <a:pt x="61905" y="389060"/>
                      <a:pt x="82118" y="407906"/>
                    </a:cubicBezTo>
                    <a:cubicBezTo>
                      <a:pt x="120075" y="443393"/>
                      <a:pt x="154878" y="463074"/>
                      <a:pt x="188503" y="468127"/>
                    </a:cubicBezTo>
                    <a:cubicBezTo>
                      <a:pt x="277220" y="481463"/>
                      <a:pt x="380945" y="431348"/>
                      <a:pt x="440710" y="346279"/>
                    </a:cubicBezTo>
                    <a:cubicBezTo>
                      <a:pt x="456896" y="323254"/>
                      <a:pt x="468560" y="298368"/>
                      <a:pt x="475399" y="272341"/>
                    </a:cubicBezTo>
                    <a:cubicBezTo>
                      <a:pt x="486265" y="231003"/>
                      <a:pt x="481706" y="185258"/>
                      <a:pt x="462937" y="146770"/>
                    </a:cubicBezTo>
                    <a:cubicBezTo>
                      <a:pt x="438316" y="96237"/>
                      <a:pt x="392457" y="52696"/>
                      <a:pt x="337137" y="27315"/>
                    </a:cubicBezTo>
                    <a:lnTo>
                      <a:pt x="337137" y="27315"/>
                    </a:lnTo>
                    <a:cubicBezTo>
                      <a:pt x="303512" y="11851"/>
                      <a:pt x="267683" y="3759"/>
                      <a:pt x="233298" y="375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58" name="Google Shape;458;p24"/>
            <p:cNvSpPr/>
            <p:nvPr/>
          </p:nvSpPr>
          <p:spPr>
            <a:xfrm>
              <a:off x="7808825" y="3753374"/>
              <a:ext cx="482623" cy="475180"/>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 name="Google Shape;459;p24"/>
            <p:cNvSpPr/>
            <p:nvPr/>
          </p:nvSpPr>
          <p:spPr>
            <a:xfrm rot="5400000">
              <a:off x="8084025" y="3100122"/>
              <a:ext cx="835807" cy="420979"/>
            </a:xfrm>
            <a:custGeom>
              <a:avLst/>
              <a:gdLst/>
              <a:ahLst/>
              <a:cxnLst/>
              <a:rect l="l" t="t" r="r" b="b"/>
              <a:pathLst>
                <a:path w="1085464" h="546726" extrusionOk="0">
                  <a:moveTo>
                    <a:pt x="985120" y="200217"/>
                  </a:moveTo>
                  <a:cubicBezTo>
                    <a:pt x="923151" y="114083"/>
                    <a:pt x="833181" y="49683"/>
                    <a:pt x="717222" y="21225"/>
                  </a:cubicBezTo>
                  <a:cubicBezTo>
                    <a:pt x="505858" y="-30638"/>
                    <a:pt x="261592" y="8953"/>
                    <a:pt x="113907" y="179852"/>
                  </a:cubicBezTo>
                  <a:cubicBezTo>
                    <a:pt x="40350" y="264959"/>
                    <a:pt x="-4635" y="374573"/>
                    <a:pt x="380" y="487987"/>
                  </a:cubicBezTo>
                  <a:cubicBezTo>
                    <a:pt x="570" y="492014"/>
                    <a:pt x="1748" y="495358"/>
                    <a:pt x="3610" y="498055"/>
                  </a:cubicBezTo>
                  <a:cubicBezTo>
                    <a:pt x="3648" y="502311"/>
                    <a:pt x="3686" y="506604"/>
                    <a:pt x="3724" y="510859"/>
                  </a:cubicBezTo>
                  <a:cubicBezTo>
                    <a:pt x="3838" y="521004"/>
                    <a:pt x="12348" y="530047"/>
                    <a:pt x="22721" y="529857"/>
                  </a:cubicBezTo>
                  <a:cubicBezTo>
                    <a:pt x="291000" y="525412"/>
                    <a:pt x="559279" y="520966"/>
                    <a:pt x="827557" y="516520"/>
                  </a:cubicBezTo>
                  <a:cubicBezTo>
                    <a:pt x="900773" y="515305"/>
                    <a:pt x="973950" y="514089"/>
                    <a:pt x="1047165" y="512873"/>
                  </a:cubicBezTo>
                  <a:cubicBezTo>
                    <a:pt x="1047317" y="518040"/>
                    <a:pt x="1047431" y="523208"/>
                    <a:pt x="1047469" y="528375"/>
                  </a:cubicBezTo>
                  <a:cubicBezTo>
                    <a:pt x="1047621" y="552805"/>
                    <a:pt x="1085616" y="552881"/>
                    <a:pt x="1085464" y="528375"/>
                  </a:cubicBezTo>
                  <a:cubicBezTo>
                    <a:pt x="1084704" y="405957"/>
                    <a:pt x="1050471" y="290947"/>
                    <a:pt x="985120" y="20014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 name="Google Shape;460;p24"/>
            <p:cNvSpPr/>
            <p:nvPr/>
          </p:nvSpPr>
          <p:spPr>
            <a:xfrm rot="5400000">
              <a:off x="305148" y="688865"/>
              <a:ext cx="421278" cy="414782"/>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 name="Google Shape;461;p24"/>
            <p:cNvSpPr/>
            <p:nvPr/>
          </p:nvSpPr>
          <p:spPr>
            <a:xfrm>
              <a:off x="-543601" y="-2"/>
              <a:ext cx="1555557" cy="475275"/>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462" name="Google Shape;462;p24"/>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7"/>
        <p:cNvGrpSpPr/>
        <p:nvPr/>
      </p:nvGrpSpPr>
      <p:grpSpPr>
        <a:xfrm>
          <a:off x="0" y="0"/>
          <a:ext cx="0" cy="0"/>
          <a:chOff x="0" y="0"/>
          <a:chExt cx="0" cy="0"/>
        </a:xfrm>
      </p:grpSpPr>
      <p:sp>
        <p:nvSpPr>
          <p:cNvPr id="88" name="Google Shape;88;p5"/>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89" name="Google Shape;89;p5"/>
          <p:cNvGrpSpPr/>
          <p:nvPr/>
        </p:nvGrpSpPr>
        <p:grpSpPr>
          <a:xfrm>
            <a:off x="-185826" y="-201799"/>
            <a:ext cx="9367374" cy="5724909"/>
            <a:chOff x="-185826" y="-201799"/>
            <a:chExt cx="9367374" cy="5724909"/>
          </a:xfrm>
        </p:grpSpPr>
        <p:sp>
          <p:nvSpPr>
            <p:cNvPr id="90" name="Google Shape;90;p5"/>
            <p:cNvSpPr/>
            <p:nvPr/>
          </p:nvSpPr>
          <p:spPr>
            <a:xfrm flipH="1">
              <a:off x="-185826" y="4557207"/>
              <a:ext cx="1125626" cy="965903"/>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1" name="Google Shape;91;p5"/>
            <p:cNvSpPr/>
            <p:nvPr/>
          </p:nvSpPr>
          <p:spPr>
            <a:xfrm rot="3167249">
              <a:off x="8531975" y="-91058"/>
              <a:ext cx="543828" cy="535442"/>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92" name="Google Shape;92;p5"/>
            <p:cNvGrpSpPr/>
            <p:nvPr/>
          </p:nvGrpSpPr>
          <p:grpSpPr>
            <a:xfrm>
              <a:off x="8800403" y="448060"/>
              <a:ext cx="255706" cy="1285464"/>
              <a:chOff x="3618171" y="4082400"/>
              <a:chExt cx="123985" cy="623346"/>
            </a:xfrm>
          </p:grpSpPr>
          <p:sp>
            <p:nvSpPr>
              <p:cNvPr id="93" name="Google Shape;93;p5"/>
              <p:cNvSpPr/>
              <p:nvPr/>
            </p:nvSpPr>
            <p:spPr>
              <a:xfrm>
                <a:off x="3618171" y="4147712"/>
                <a:ext cx="123985" cy="558034"/>
              </a:xfrm>
              <a:custGeom>
                <a:avLst/>
                <a:gdLst/>
                <a:ahLst/>
                <a:cxnLst/>
                <a:rect l="l" t="t" r="r" b="b"/>
                <a:pathLst>
                  <a:path w="165313" h="744045" extrusionOk="0">
                    <a:moveTo>
                      <a:pt x="3686" y="744007"/>
                    </a:moveTo>
                    <a:lnTo>
                      <a:pt x="0" y="743134"/>
                    </a:lnTo>
                    <a:cubicBezTo>
                      <a:pt x="18047" y="665245"/>
                      <a:pt x="49925" y="516041"/>
                      <a:pt x="80776" y="371738"/>
                    </a:cubicBezTo>
                    <a:cubicBezTo>
                      <a:pt x="111666" y="227321"/>
                      <a:pt x="143581" y="77964"/>
                      <a:pt x="161629" y="0"/>
                    </a:cubicBezTo>
                    <a:lnTo>
                      <a:pt x="165314" y="874"/>
                    </a:lnTo>
                    <a:cubicBezTo>
                      <a:pt x="147267" y="78839"/>
                      <a:pt x="115351" y="228156"/>
                      <a:pt x="84462" y="372573"/>
                    </a:cubicBezTo>
                    <a:cubicBezTo>
                      <a:pt x="53610" y="516876"/>
                      <a:pt x="21695" y="666119"/>
                      <a:pt x="3648" y="74404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4" name="Google Shape;94;p5"/>
              <p:cNvSpPr/>
              <p:nvPr/>
            </p:nvSpPr>
            <p:spPr>
              <a:xfrm>
                <a:off x="3622731" y="4123434"/>
                <a:ext cx="110107" cy="494174"/>
              </a:xfrm>
              <a:custGeom>
                <a:avLst/>
                <a:gdLst/>
                <a:ahLst/>
                <a:cxnLst/>
                <a:rect l="l" t="t" r="r" b="b"/>
                <a:pathLst>
                  <a:path w="146810" h="658899" extrusionOk="0">
                    <a:moveTo>
                      <a:pt x="3685" y="658900"/>
                    </a:moveTo>
                    <a:lnTo>
                      <a:pt x="0" y="658026"/>
                    </a:lnTo>
                    <a:cubicBezTo>
                      <a:pt x="18047" y="580137"/>
                      <a:pt x="45251" y="452552"/>
                      <a:pt x="71544" y="329184"/>
                    </a:cubicBezTo>
                    <a:cubicBezTo>
                      <a:pt x="97874" y="205702"/>
                      <a:pt x="125078" y="78003"/>
                      <a:pt x="143125" y="0"/>
                    </a:cubicBezTo>
                    <a:lnTo>
                      <a:pt x="146811" y="874"/>
                    </a:lnTo>
                    <a:cubicBezTo>
                      <a:pt x="128763" y="78839"/>
                      <a:pt x="101559" y="206500"/>
                      <a:pt x="75229" y="329982"/>
                    </a:cubicBezTo>
                    <a:cubicBezTo>
                      <a:pt x="48937" y="453388"/>
                      <a:pt x="21733" y="580973"/>
                      <a:pt x="3685" y="65890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5" name="Google Shape;95;p5"/>
              <p:cNvSpPr/>
              <p:nvPr/>
            </p:nvSpPr>
            <p:spPr>
              <a:xfrm>
                <a:off x="3625267" y="4102604"/>
                <a:ext cx="95774" cy="428235"/>
              </a:xfrm>
              <a:custGeom>
                <a:avLst/>
                <a:gdLst/>
                <a:ahLst/>
                <a:cxnLst/>
                <a:rect l="l" t="t" r="r" b="b"/>
                <a:pathLst>
                  <a:path w="127699" h="570980" extrusionOk="0">
                    <a:moveTo>
                      <a:pt x="3685" y="570981"/>
                    </a:moveTo>
                    <a:lnTo>
                      <a:pt x="0" y="570107"/>
                    </a:lnTo>
                    <a:cubicBezTo>
                      <a:pt x="18047" y="492142"/>
                      <a:pt x="40388" y="386822"/>
                      <a:pt x="62007" y="284996"/>
                    </a:cubicBezTo>
                    <a:cubicBezTo>
                      <a:pt x="83626" y="183209"/>
                      <a:pt x="105966" y="77927"/>
                      <a:pt x="124014" y="0"/>
                    </a:cubicBezTo>
                    <a:lnTo>
                      <a:pt x="127699" y="874"/>
                    </a:lnTo>
                    <a:cubicBezTo>
                      <a:pt x="109652" y="78762"/>
                      <a:pt x="87311" y="184007"/>
                      <a:pt x="65730" y="285794"/>
                    </a:cubicBezTo>
                    <a:cubicBezTo>
                      <a:pt x="44112" y="387658"/>
                      <a:pt x="21771" y="493016"/>
                      <a:pt x="3685" y="57098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6" name="Google Shape;96;p5"/>
              <p:cNvSpPr/>
              <p:nvPr/>
            </p:nvSpPr>
            <p:spPr>
              <a:xfrm>
                <a:off x="3630995" y="4082400"/>
                <a:ext cx="80614" cy="358592"/>
              </a:xfrm>
              <a:custGeom>
                <a:avLst/>
                <a:gdLst/>
                <a:ahLst/>
                <a:cxnLst/>
                <a:rect l="l" t="t" r="r" b="b"/>
                <a:pathLst>
                  <a:path w="107486" h="478122" extrusionOk="0">
                    <a:moveTo>
                      <a:pt x="3686" y="478122"/>
                    </a:moveTo>
                    <a:lnTo>
                      <a:pt x="0" y="477248"/>
                    </a:lnTo>
                    <a:cubicBezTo>
                      <a:pt x="18047" y="399322"/>
                      <a:pt x="35259" y="317672"/>
                      <a:pt x="51901" y="238681"/>
                    </a:cubicBezTo>
                    <a:cubicBezTo>
                      <a:pt x="68542" y="159653"/>
                      <a:pt x="85754" y="77965"/>
                      <a:pt x="103801" y="0"/>
                    </a:cubicBezTo>
                    <a:lnTo>
                      <a:pt x="107486" y="874"/>
                    </a:lnTo>
                    <a:cubicBezTo>
                      <a:pt x="89439" y="78800"/>
                      <a:pt x="72228" y="160489"/>
                      <a:pt x="55586" y="239479"/>
                    </a:cubicBezTo>
                    <a:cubicBezTo>
                      <a:pt x="38944" y="318469"/>
                      <a:pt x="21733" y="400195"/>
                      <a:pt x="3686" y="47812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97" name="Google Shape;97;p5"/>
            <p:cNvSpPr/>
            <p:nvPr/>
          </p:nvSpPr>
          <p:spPr>
            <a:xfrm flipH="1">
              <a:off x="7858363" y="-201799"/>
              <a:ext cx="879226" cy="442848"/>
            </a:xfrm>
            <a:custGeom>
              <a:avLst/>
              <a:gdLst/>
              <a:ahLst/>
              <a:cxnLst/>
              <a:rect l="l" t="t" r="r" b="b"/>
              <a:pathLst>
                <a:path w="1085464" h="546726" extrusionOk="0">
                  <a:moveTo>
                    <a:pt x="985120" y="200217"/>
                  </a:moveTo>
                  <a:cubicBezTo>
                    <a:pt x="923151" y="114083"/>
                    <a:pt x="833181" y="49683"/>
                    <a:pt x="717222" y="21225"/>
                  </a:cubicBezTo>
                  <a:cubicBezTo>
                    <a:pt x="505858" y="-30638"/>
                    <a:pt x="261592" y="8953"/>
                    <a:pt x="113907" y="179852"/>
                  </a:cubicBezTo>
                  <a:cubicBezTo>
                    <a:pt x="40350" y="264959"/>
                    <a:pt x="-4635" y="374573"/>
                    <a:pt x="380" y="487987"/>
                  </a:cubicBezTo>
                  <a:cubicBezTo>
                    <a:pt x="570" y="492014"/>
                    <a:pt x="1748" y="495358"/>
                    <a:pt x="3610" y="498055"/>
                  </a:cubicBezTo>
                  <a:cubicBezTo>
                    <a:pt x="3648" y="502311"/>
                    <a:pt x="3686" y="506604"/>
                    <a:pt x="3724" y="510859"/>
                  </a:cubicBezTo>
                  <a:cubicBezTo>
                    <a:pt x="3838" y="521004"/>
                    <a:pt x="12348" y="530047"/>
                    <a:pt x="22721" y="529857"/>
                  </a:cubicBezTo>
                  <a:cubicBezTo>
                    <a:pt x="291000" y="525412"/>
                    <a:pt x="559279" y="520966"/>
                    <a:pt x="827557" y="516520"/>
                  </a:cubicBezTo>
                  <a:cubicBezTo>
                    <a:pt x="900773" y="515305"/>
                    <a:pt x="973950" y="514089"/>
                    <a:pt x="1047165" y="512873"/>
                  </a:cubicBezTo>
                  <a:cubicBezTo>
                    <a:pt x="1047317" y="518040"/>
                    <a:pt x="1047431" y="523208"/>
                    <a:pt x="1047469" y="528375"/>
                  </a:cubicBezTo>
                  <a:cubicBezTo>
                    <a:pt x="1047621" y="552805"/>
                    <a:pt x="1085616" y="552881"/>
                    <a:pt x="1085464" y="528375"/>
                  </a:cubicBezTo>
                  <a:cubicBezTo>
                    <a:pt x="1084704" y="405957"/>
                    <a:pt x="1050471" y="290947"/>
                    <a:pt x="985120" y="20014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8" name="Google Shape;98;p5"/>
            <p:cNvSpPr/>
            <p:nvPr/>
          </p:nvSpPr>
          <p:spPr>
            <a:xfrm rot="-5400000" flipH="1">
              <a:off x="995181" y="4725443"/>
              <a:ext cx="316328" cy="311450"/>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9" name="Google Shape;99;p5"/>
            <p:cNvSpPr/>
            <p:nvPr/>
          </p:nvSpPr>
          <p:spPr>
            <a:xfrm rot="5400000">
              <a:off x="-416654" y="3943452"/>
              <a:ext cx="1461709" cy="447049"/>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100" name="Google Shape;100;p5"/>
          <p:cNvPicPr preferRelativeResize="0"/>
          <p:nvPr/>
        </p:nvPicPr>
        <p:blipFill rotWithShape="1">
          <a:blip r:embed="rId2">
            <a:alphaModFix amt="40000"/>
          </a:blip>
          <a:srcRect l="563" t="6918" r="553" b="6918"/>
          <a:stretch/>
        </p:blipFill>
        <p:spPr>
          <a:xfrm flipH="1">
            <a:off x="-1" y="1"/>
            <a:ext cx="9144003" cy="5143499"/>
          </a:xfrm>
          <a:prstGeom prst="rect">
            <a:avLst/>
          </a:prstGeom>
          <a:noFill/>
          <a:ln>
            <a:noFill/>
          </a:ln>
        </p:spPr>
      </p:pic>
      <p:sp>
        <p:nvSpPr>
          <p:cNvPr id="101" name="Google Shape;101;p5"/>
          <p:cNvSpPr txBox="1">
            <a:spLocks noGrp="1"/>
          </p:cNvSpPr>
          <p:nvPr>
            <p:ph type="title"/>
          </p:nvPr>
        </p:nvSpPr>
        <p:spPr>
          <a:xfrm>
            <a:off x="722376" y="448056"/>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Font typeface="Poppins"/>
              <a:buNone/>
              <a:defRPr>
                <a:latin typeface="Poppins"/>
                <a:ea typeface="Poppins"/>
                <a:cs typeface="Poppins"/>
                <a:sym typeface="Poppins"/>
              </a:defRPr>
            </a:lvl2pPr>
            <a:lvl3pPr lvl="2" rtl="0">
              <a:spcBef>
                <a:spcPts val="0"/>
              </a:spcBef>
              <a:spcAft>
                <a:spcPts val="0"/>
              </a:spcAft>
              <a:buSzPts val="3500"/>
              <a:buFont typeface="Poppins"/>
              <a:buNone/>
              <a:defRPr>
                <a:latin typeface="Poppins"/>
                <a:ea typeface="Poppins"/>
                <a:cs typeface="Poppins"/>
                <a:sym typeface="Poppins"/>
              </a:defRPr>
            </a:lvl3pPr>
            <a:lvl4pPr lvl="3" rtl="0">
              <a:spcBef>
                <a:spcPts val="0"/>
              </a:spcBef>
              <a:spcAft>
                <a:spcPts val="0"/>
              </a:spcAft>
              <a:buSzPts val="3500"/>
              <a:buFont typeface="Poppins"/>
              <a:buNone/>
              <a:defRPr>
                <a:latin typeface="Poppins"/>
                <a:ea typeface="Poppins"/>
                <a:cs typeface="Poppins"/>
                <a:sym typeface="Poppins"/>
              </a:defRPr>
            </a:lvl4pPr>
            <a:lvl5pPr lvl="4" rtl="0">
              <a:spcBef>
                <a:spcPts val="0"/>
              </a:spcBef>
              <a:spcAft>
                <a:spcPts val="0"/>
              </a:spcAft>
              <a:buSzPts val="3500"/>
              <a:buFont typeface="Poppins"/>
              <a:buNone/>
              <a:defRPr>
                <a:latin typeface="Poppins"/>
                <a:ea typeface="Poppins"/>
                <a:cs typeface="Poppins"/>
                <a:sym typeface="Poppins"/>
              </a:defRPr>
            </a:lvl5pPr>
            <a:lvl6pPr lvl="5" rtl="0">
              <a:spcBef>
                <a:spcPts val="0"/>
              </a:spcBef>
              <a:spcAft>
                <a:spcPts val="0"/>
              </a:spcAft>
              <a:buSzPts val="3500"/>
              <a:buFont typeface="Poppins"/>
              <a:buNone/>
              <a:defRPr>
                <a:latin typeface="Poppins"/>
                <a:ea typeface="Poppins"/>
                <a:cs typeface="Poppins"/>
                <a:sym typeface="Poppins"/>
              </a:defRPr>
            </a:lvl6pPr>
            <a:lvl7pPr lvl="6" rtl="0">
              <a:spcBef>
                <a:spcPts val="0"/>
              </a:spcBef>
              <a:spcAft>
                <a:spcPts val="0"/>
              </a:spcAft>
              <a:buSzPts val="3500"/>
              <a:buFont typeface="Poppins"/>
              <a:buNone/>
              <a:defRPr>
                <a:latin typeface="Poppins"/>
                <a:ea typeface="Poppins"/>
                <a:cs typeface="Poppins"/>
                <a:sym typeface="Poppins"/>
              </a:defRPr>
            </a:lvl7pPr>
            <a:lvl8pPr lvl="7" rtl="0">
              <a:spcBef>
                <a:spcPts val="0"/>
              </a:spcBef>
              <a:spcAft>
                <a:spcPts val="0"/>
              </a:spcAft>
              <a:buSzPts val="3500"/>
              <a:buFont typeface="Poppins"/>
              <a:buNone/>
              <a:defRPr>
                <a:latin typeface="Poppins"/>
                <a:ea typeface="Poppins"/>
                <a:cs typeface="Poppins"/>
                <a:sym typeface="Poppins"/>
              </a:defRPr>
            </a:lvl8pPr>
            <a:lvl9pPr lvl="8" rtl="0">
              <a:spcBef>
                <a:spcPts val="0"/>
              </a:spcBef>
              <a:spcAft>
                <a:spcPts val="0"/>
              </a:spcAft>
              <a:buSzPts val="3500"/>
              <a:buFont typeface="Poppins"/>
              <a:buNone/>
              <a:defRPr>
                <a:latin typeface="Poppins"/>
                <a:ea typeface="Poppins"/>
                <a:cs typeface="Poppins"/>
                <a:sym typeface="Poppins"/>
              </a:defRPr>
            </a:lvl9pPr>
          </a:lstStyle>
          <a:p>
            <a:endParaRPr/>
          </a:p>
        </p:txBody>
      </p:sp>
      <p:sp>
        <p:nvSpPr>
          <p:cNvPr id="102" name="Google Shape;102;p5"/>
          <p:cNvSpPr txBox="1">
            <a:spLocks noGrp="1"/>
          </p:cNvSpPr>
          <p:nvPr>
            <p:ph type="subTitle" idx="1"/>
          </p:nvPr>
        </p:nvSpPr>
        <p:spPr>
          <a:xfrm>
            <a:off x="5075649" y="2450850"/>
            <a:ext cx="2505600" cy="140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3" name="Google Shape;103;p5"/>
          <p:cNvSpPr txBox="1">
            <a:spLocks noGrp="1"/>
          </p:cNvSpPr>
          <p:nvPr>
            <p:ph type="subTitle" idx="2"/>
          </p:nvPr>
        </p:nvSpPr>
        <p:spPr>
          <a:xfrm>
            <a:off x="1867775" y="2450850"/>
            <a:ext cx="2505600" cy="140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4" name="Google Shape;104;p5"/>
          <p:cNvSpPr txBox="1">
            <a:spLocks noGrp="1"/>
          </p:cNvSpPr>
          <p:nvPr>
            <p:ph type="subTitle" idx="3"/>
          </p:nvPr>
        </p:nvSpPr>
        <p:spPr>
          <a:xfrm>
            <a:off x="1867775" y="20004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Poppins"/>
              <a:buNone/>
              <a:defRPr sz="2400">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105" name="Google Shape;105;p5"/>
          <p:cNvSpPr txBox="1">
            <a:spLocks noGrp="1"/>
          </p:cNvSpPr>
          <p:nvPr>
            <p:ph type="subTitle" idx="4"/>
          </p:nvPr>
        </p:nvSpPr>
        <p:spPr>
          <a:xfrm>
            <a:off x="5075650" y="20004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Poppins"/>
              <a:buNone/>
              <a:defRPr sz="2400">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
        <p:cNvGrpSpPr/>
        <p:nvPr/>
      </p:nvGrpSpPr>
      <p:grpSpPr>
        <a:xfrm>
          <a:off x="0" y="0"/>
          <a:ext cx="0" cy="0"/>
          <a:chOff x="0" y="0"/>
          <a:chExt cx="0" cy="0"/>
        </a:xfrm>
      </p:grpSpPr>
      <p:sp>
        <p:nvSpPr>
          <p:cNvPr id="135" name="Google Shape;135;p8"/>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136" name="Google Shape;136;p8"/>
          <p:cNvGrpSpPr/>
          <p:nvPr/>
        </p:nvGrpSpPr>
        <p:grpSpPr>
          <a:xfrm>
            <a:off x="411400" y="353648"/>
            <a:ext cx="9454201" cy="5523534"/>
            <a:chOff x="411400" y="353648"/>
            <a:chExt cx="9454201" cy="5523534"/>
          </a:xfrm>
        </p:grpSpPr>
        <p:sp>
          <p:nvSpPr>
            <p:cNvPr id="137" name="Google Shape;137;p8"/>
            <p:cNvSpPr/>
            <p:nvPr/>
          </p:nvSpPr>
          <p:spPr>
            <a:xfrm>
              <a:off x="411400" y="3629509"/>
              <a:ext cx="964406" cy="827559"/>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 name="Google Shape;138;p8"/>
            <p:cNvSpPr/>
            <p:nvPr/>
          </p:nvSpPr>
          <p:spPr>
            <a:xfrm rot="5400000">
              <a:off x="4913672" y="400556"/>
              <a:ext cx="401369" cy="920901"/>
            </a:xfrm>
            <a:custGeom>
              <a:avLst/>
              <a:gdLst/>
              <a:ahLst/>
              <a:cxnLst/>
              <a:rect l="l" t="t" r="r" b="b"/>
              <a:pathLst>
                <a:path w="296761" h="682149" extrusionOk="0">
                  <a:moveTo>
                    <a:pt x="203989" y="682025"/>
                  </a:moveTo>
                  <a:cubicBezTo>
                    <a:pt x="261095" y="674122"/>
                    <a:pt x="270669" y="289314"/>
                    <a:pt x="295023" y="108688"/>
                  </a:cubicBezTo>
                  <a:cubicBezTo>
                    <a:pt x="296202" y="99988"/>
                    <a:pt x="297380" y="90983"/>
                    <a:pt x="296392" y="83004"/>
                  </a:cubicBezTo>
                  <a:cubicBezTo>
                    <a:pt x="294150" y="64805"/>
                    <a:pt x="282219" y="59485"/>
                    <a:pt x="271809" y="56598"/>
                  </a:cubicBezTo>
                  <a:cubicBezTo>
                    <a:pt x="189627" y="33801"/>
                    <a:pt x="106647" y="15108"/>
                    <a:pt x="23021" y="442"/>
                  </a:cubicBezTo>
                  <a:cubicBezTo>
                    <a:pt x="19032" y="-242"/>
                    <a:pt x="14587" y="-736"/>
                    <a:pt x="10863" y="3786"/>
                  </a:cubicBezTo>
                  <a:cubicBezTo>
                    <a:pt x="7026" y="8421"/>
                    <a:pt x="5316" y="16704"/>
                    <a:pt x="3758" y="24189"/>
                  </a:cubicBezTo>
                  <a:cubicBezTo>
                    <a:pt x="-26751" y="172063"/>
                    <a:pt x="136511" y="691371"/>
                    <a:pt x="203989" y="68202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39" name="Google Shape;139;p8"/>
            <p:cNvGrpSpPr/>
            <p:nvPr/>
          </p:nvGrpSpPr>
          <p:grpSpPr>
            <a:xfrm rot="3754752">
              <a:off x="8030870" y="4035664"/>
              <a:ext cx="1553731" cy="1577430"/>
              <a:chOff x="3947575" y="1635496"/>
              <a:chExt cx="616250" cy="625649"/>
            </a:xfrm>
          </p:grpSpPr>
          <p:sp>
            <p:nvSpPr>
              <p:cNvPr id="140" name="Google Shape;140;p8"/>
              <p:cNvSpPr/>
              <p:nvPr/>
            </p:nvSpPr>
            <p:spPr>
              <a:xfrm>
                <a:off x="3947575" y="1635496"/>
                <a:ext cx="616250" cy="625649"/>
              </a:xfrm>
              <a:custGeom>
                <a:avLst/>
                <a:gdLst/>
                <a:ahLst/>
                <a:cxnLst/>
                <a:rect l="l" t="t" r="r" b="b"/>
                <a:pathLst>
                  <a:path w="821666" h="834199" extrusionOk="0">
                    <a:moveTo>
                      <a:pt x="420610" y="834199"/>
                    </a:moveTo>
                    <a:cubicBezTo>
                      <a:pt x="381969" y="834199"/>
                      <a:pt x="344507" y="829564"/>
                      <a:pt x="308906" y="820369"/>
                    </a:cubicBezTo>
                    <a:cubicBezTo>
                      <a:pt x="208677" y="794457"/>
                      <a:pt x="119238" y="729563"/>
                      <a:pt x="63576" y="642289"/>
                    </a:cubicBezTo>
                    <a:cubicBezTo>
                      <a:pt x="-35552" y="486892"/>
                      <a:pt x="-17276" y="282710"/>
                      <a:pt x="108029" y="145702"/>
                    </a:cubicBezTo>
                    <a:cubicBezTo>
                      <a:pt x="150925" y="98779"/>
                      <a:pt x="207271" y="60518"/>
                      <a:pt x="270950" y="35062"/>
                    </a:cubicBezTo>
                    <a:cubicBezTo>
                      <a:pt x="371673" y="-5250"/>
                      <a:pt x="484327" y="-11101"/>
                      <a:pt x="579958" y="19066"/>
                    </a:cubicBezTo>
                    <a:cubicBezTo>
                      <a:pt x="653136" y="42129"/>
                      <a:pt x="718220" y="92700"/>
                      <a:pt x="758532" y="157784"/>
                    </a:cubicBezTo>
                    <a:cubicBezTo>
                      <a:pt x="783837" y="198628"/>
                      <a:pt x="801694" y="244335"/>
                      <a:pt x="811649" y="293614"/>
                    </a:cubicBezTo>
                    <a:cubicBezTo>
                      <a:pt x="828480" y="377164"/>
                      <a:pt x="823997" y="469567"/>
                      <a:pt x="798997" y="553686"/>
                    </a:cubicBezTo>
                    <a:cubicBezTo>
                      <a:pt x="772021" y="644455"/>
                      <a:pt x="723730" y="719000"/>
                      <a:pt x="659405" y="769191"/>
                    </a:cubicBezTo>
                    <a:cubicBezTo>
                      <a:pt x="611266" y="806729"/>
                      <a:pt x="542876" y="827702"/>
                      <a:pt x="450321" y="833249"/>
                    </a:cubicBezTo>
                    <a:cubicBezTo>
                      <a:pt x="440367" y="833857"/>
                      <a:pt x="430450" y="834161"/>
                      <a:pt x="420648" y="834161"/>
                    </a:cubicBezTo>
                    <a:close/>
                    <a:moveTo>
                      <a:pt x="271634" y="36810"/>
                    </a:moveTo>
                    <a:lnTo>
                      <a:pt x="272355" y="38557"/>
                    </a:lnTo>
                    <a:cubicBezTo>
                      <a:pt x="209209" y="63824"/>
                      <a:pt x="153357" y="101780"/>
                      <a:pt x="110841" y="148247"/>
                    </a:cubicBezTo>
                    <a:cubicBezTo>
                      <a:pt x="-13325" y="283964"/>
                      <a:pt x="-31410" y="486284"/>
                      <a:pt x="66806" y="640238"/>
                    </a:cubicBezTo>
                    <a:cubicBezTo>
                      <a:pt x="121974" y="726713"/>
                      <a:pt x="210576" y="791038"/>
                      <a:pt x="309894" y="816684"/>
                    </a:cubicBezTo>
                    <a:cubicBezTo>
                      <a:pt x="354120" y="828120"/>
                      <a:pt x="401308" y="832414"/>
                      <a:pt x="450094" y="829488"/>
                    </a:cubicBezTo>
                    <a:cubicBezTo>
                      <a:pt x="541850" y="823979"/>
                      <a:pt x="609518" y="803272"/>
                      <a:pt x="657049" y="766227"/>
                    </a:cubicBezTo>
                    <a:cubicBezTo>
                      <a:pt x="782203" y="668581"/>
                      <a:pt x="844248" y="474582"/>
                      <a:pt x="807925" y="294374"/>
                    </a:cubicBezTo>
                    <a:cubicBezTo>
                      <a:pt x="798085" y="245513"/>
                      <a:pt x="780379" y="200262"/>
                      <a:pt x="755303" y="159798"/>
                    </a:cubicBezTo>
                    <a:cubicBezTo>
                      <a:pt x="715447" y="95473"/>
                      <a:pt x="651122" y="45510"/>
                      <a:pt x="578819" y="22676"/>
                    </a:cubicBezTo>
                    <a:cubicBezTo>
                      <a:pt x="484022" y="-7226"/>
                      <a:pt x="372319" y="-1451"/>
                      <a:pt x="272355" y="38557"/>
                    </a:cubicBezTo>
                    <a:lnTo>
                      <a:pt x="271634" y="3681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1" name="Google Shape;141;p8"/>
              <p:cNvSpPr/>
              <p:nvPr/>
            </p:nvSpPr>
            <p:spPr>
              <a:xfrm>
                <a:off x="3957548" y="1648769"/>
                <a:ext cx="597751" cy="602886"/>
              </a:xfrm>
              <a:custGeom>
                <a:avLst/>
                <a:gdLst/>
                <a:ahLst/>
                <a:cxnLst/>
                <a:rect l="l" t="t" r="r" b="b"/>
                <a:pathLst>
                  <a:path w="797001" h="803848" extrusionOk="0">
                    <a:moveTo>
                      <a:pt x="422130" y="803849"/>
                    </a:moveTo>
                    <a:cubicBezTo>
                      <a:pt x="413695" y="803849"/>
                      <a:pt x="405033" y="803697"/>
                      <a:pt x="396180" y="803355"/>
                    </a:cubicBezTo>
                    <a:cubicBezTo>
                      <a:pt x="348611" y="801569"/>
                      <a:pt x="303284" y="792869"/>
                      <a:pt x="261490" y="777595"/>
                    </a:cubicBezTo>
                    <a:cubicBezTo>
                      <a:pt x="167567" y="743210"/>
                      <a:pt x="87703" y="672388"/>
                      <a:pt x="42414" y="583177"/>
                    </a:cubicBezTo>
                    <a:cubicBezTo>
                      <a:pt x="-38249" y="424398"/>
                      <a:pt x="-1394" y="229791"/>
                      <a:pt x="132005" y="109880"/>
                    </a:cubicBezTo>
                    <a:cubicBezTo>
                      <a:pt x="177674" y="68846"/>
                      <a:pt x="235464" y="37349"/>
                      <a:pt x="299066" y="18845"/>
                    </a:cubicBezTo>
                    <a:cubicBezTo>
                      <a:pt x="399752" y="-10448"/>
                      <a:pt x="508568" y="-5395"/>
                      <a:pt x="597703" y="32637"/>
                    </a:cubicBezTo>
                    <a:cubicBezTo>
                      <a:pt x="665864" y="61741"/>
                      <a:pt x="723692" y="116491"/>
                      <a:pt x="756330" y="182905"/>
                    </a:cubicBezTo>
                    <a:cubicBezTo>
                      <a:pt x="776809" y="224586"/>
                      <a:pt x="789651" y="270217"/>
                      <a:pt x="794552" y="318546"/>
                    </a:cubicBezTo>
                    <a:cubicBezTo>
                      <a:pt x="802873" y="400500"/>
                      <a:pt x="789840" y="488875"/>
                      <a:pt x="757849" y="567409"/>
                    </a:cubicBezTo>
                    <a:cubicBezTo>
                      <a:pt x="723350" y="652137"/>
                      <a:pt x="669892" y="719235"/>
                      <a:pt x="603288" y="761447"/>
                    </a:cubicBezTo>
                    <a:cubicBezTo>
                      <a:pt x="558378" y="789905"/>
                      <a:pt x="498955" y="803811"/>
                      <a:pt x="422168" y="803811"/>
                    </a:cubicBezTo>
                    <a:close/>
                    <a:moveTo>
                      <a:pt x="299598" y="20669"/>
                    </a:moveTo>
                    <a:lnTo>
                      <a:pt x="300130" y="22493"/>
                    </a:lnTo>
                    <a:cubicBezTo>
                      <a:pt x="237059" y="40844"/>
                      <a:pt x="179802" y="72038"/>
                      <a:pt x="134550" y="112692"/>
                    </a:cubicBezTo>
                    <a:cubicBezTo>
                      <a:pt x="2405" y="231424"/>
                      <a:pt x="-34107" y="424170"/>
                      <a:pt x="45795" y="581429"/>
                    </a:cubicBezTo>
                    <a:cubicBezTo>
                      <a:pt x="90667" y="669767"/>
                      <a:pt x="169771" y="739942"/>
                      <a:pt x="262819" y="773985"/>
                    </a:cubicBezTo>
                    <a:cubicBezTo>
                      <a:pt x="304271" y="789145"/>
                      <a:pt x="349181" y="797732"/>
                      <a:pt x="396370" y="799518"/>
                    </a:cubicBezTo>
                    <a:cubicBezTo>
                      <a:pt x="485087" y="802861"/>
                      <a:pt x="552109" y="789373"/>
                      <a:pt x="601274" y="758218"/>
                    </a:cubicBezTo>
                    <a:cubicBezTo>
                      <a:pt x="730797" y="676188"/>
                      <a:pt x="808724" y="495524"/>
                      <a:pt x="790828" y="318888"/>
                    </a:cubicBezTo>
                    <a:cubicBezTo>
                      <a:pt x="785965" y="271015"/>
                      <a:pt x="773237" y="225801"/>
                      <a:pt x="752948" y="184539"/>
                    </a:cubicBezTo>
                    <a:cubicBezTo>
                      <a:pt x="720729" y="118961"/>
                      <a:pt x="663623" y="64857"/>
                      <a:pt x="596259" y="36095"/>
                    </a:cubicBezTo>
                    <a:cubicBezTo>
                      <a:pt x="507922" y="-1596"/>
                      <a:pt x="400017" y="-6573"/>
                      <a:pt x="300168" y="22455"/>
                    </a:cubicBezTo>
                    <a:lnTo>
                      <a:pt x="299636" y="2063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2" name="Google Shape;142;p8"/>
              <p:cNvSpPr/>
              <p:nvPr/>
            </p:nvSpPr>
            <p:spPr>
              <a:xfrm>
                <a:off x="3968675" y="1662955"/>
                <a:ext cx="577914" cy="579554"/>
              </a:xfrm>
              <a:custGeom>
                <a:avLst/>
                <a:gdLst/>
                <a:ahLst/>
                <a:cxnLst/>
                <a:rect l="l" t="t" r="r" b="b"/>
                <a:pathLst>
                  <a:path w="770552" h="772738" extrusionOk="0">
                    <a:moveTo>
                      <a:pt x="419149" y="772738"/>
                    </a:moveTo>
                    <a:cubicBezTo>
                      <a:pt x="394072" y="772738"/>
                      <a:pt x="366906" y="770496"/>
                      <a:pt x="337461" y="766013"/>
                    </a:cubicBezTo>
                    <a:cubicBezTo>
                      <a:pt x="292247" y="759136"/>
                      <a:pt x="249921" y="745914"/>
                      <a:pt x="211661" y="726765"/>
                    </a:cubicBezTo>
                    <a:cubicBezTo>
                      <a:pt x="125718" y="683755"/>
                      <a:pt x="57214" y="607386"/>
                      <a:pt x="23626" y="517339"/>
                    </a:cubicBezTo>
                    <a:cubicBezTo>
                      <a:pt x="-36101" y="357003"/>
                      <a:pt x="20245" y="175199"/>
                      <a:pt x="160672" y="75236"/>
                    </a:cubicBezTo>
                    <a:cubicBezTo>
                      <a:pt x="208736" y="41003"/>
                      <a:pt x="267323" y="17256"/>
                      <a:pt x="330090" y="6504"/>
                    </a:cubicBezTo>
                    <a:lnTo>
                      <a:pt x="330090" y="6504"/>
                    </a:lnTo>
                    <a:cubicBezTo>
                      <a:pt x="429369" y="-10480"/>
                      <a:pt x="532752" y="6162"/>
                      <a:pt x="613680" y="52173"/>
                    </a:cubicBezTo>
                    <a:cubicBezTo>
                      <a:pt x="675611" y="87356"/>
                      <a:pt x="724852" y="145943"/>
                      <a:pt x="748751" y="212890"/>
                    </a:cubicBezTo>
                    <a:cubicBezTo>
                      <a:pt x="763758" y="254874"/>
                      <a:pt x="771092" y="299859"/>
                      <a:pt x="770522" y="346516"/>
                    </a:cubicBezTo>
                    <a:cubicBezTo>
                      <a:pt x="769534" y="425659"/>
                      <a:pt x="747497" y="508601"/>
                      <a:pt x="708401" y="580106"/>
                    </a:cubicBezTo>
                    <a:cubicBezTo>
                      <a:pt x="666227" y="657273"/>
                      <a:pt x="607905" y="715481"/>
                      <a:pt x="539705" y="748536"/>
                    </a:cubicBezTo>
                    <a:cubicBezTo>
                      <a:pt x="506346" y="764683"/>
                      <a:pt x="466490" y="772738"/>
                      <a:pt x="419149" y="772738"/>
                    </a:cubicBezTo>
                    <a:close/>
                    <a:moveTo>
                      <a:pt x="406952" y="3768"/>
                    </a:moveTo>
                    <a:cubicBezTo>
                      <a:pt x="381572" y="3768"/>
                      <a:pt x="356002" y="5896"/>
                      <a:pt x="330736" y="10227"/>
                    </a:cubicBezTo>
                    <a:cubicBezTo>
                      <a:pt x="268539" y="20866"/>
                      <a:pt x="210521" y="44422"/>
                      <a:pt x="162914" y="78313"/>
                    </a:cubicBezTo>
                    <a:cubicBezTo>
                      <a:pt x="23892" y="177251"/>
                      <a:pt x="-31884" y="357231"/>
                      <a:pt x="27236" y="516010"/>
                    </a:cubicBezTo>
                    <a:cubicBezTo>
                      <a:pt x="60443" y="605183"/>
                      <a:pt x="128301" y="680754"/>
                      <a:pt x="213409" y="723345"/>
                    </a:cubicBezTo>
                    <a:cubicBezTo>
                      <a:pt x="251327" y="742305"/>
                      <a:pt x="293273" y="755413"/>
                      <a:pt x="338068" y="762252"/>
                    </a:cubicBezTo>
                    <a:cubicBezTo>
                      <a:pt x="422340" y="775094"/>
                      <a:pt x="487805" y="769509"/>
                      <a:pt x="538109" y="745116"/>
                    </a:cubicBezTo>
                    <a:cubicBezTo>
                      <a:pt x="670634" y="680905"/>
                      <a:pt x="764670" y="516959"/>
                      <a:pt x="766760" y="346440"/>
                    </a:cubicBezTo>
                    <a:cubicBezTo>
                      <a:pt x="767330" y="300201"/>
                      <a:pt x="760073" y="255710"/>
                      <a:pt x="745217" y="214106"/>
                    </a:cubicBezTo>
                    <a:cubicBezTo>
                      <a:pt x="721585" y="147995"/>
                      <a:pt x="672990" y="90168"/>
                      <a:pt x="611819" y="55403"/>
                    </a:cubicBezTo>
                    <a:cubicBezTo>
                      <a:pt x="552243" y="21512"/>
                      <a:pt x="480358" y="3730"/>
                      <a:pt x="406990" y="37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3" name="Google Shape;143;p8"/>
              <p:cNvSpPr/>
              <p:nvPr/>
            </p:nvSpPr>
            <p:spPr>
              <a:xfrm>
                <a:off x="3982166" y="1673084"/>
                <a:ext cx="548185" cy="553324"/>
              </a:xfrm>
              <a:custGeom>
                <a:avLst/>
                <a:gdLst/>
                <a:ahLst/>
                <a:cxnLst/>
                <a:rect l="l" t="t" r="r" b="b"/>
                <a:pathLst>
                  <a:path w="730913" h="737765" extrusionOk="0">
                    <a:moveTo>
                      <a:pt x="383494" y="737766"/>
                    </a:moveTo>
                    <a:cubicBezTo>
                      <a:pt x="378897" y="737766"/>
                      <a:pt x="374261" y="737728"/>
                      <a:pt x="369512" y="737614"/>
                    </a:cubicBezTo>
                    <a:cubicBezTo>
                      <a:pt x="325856" y="736664"/>
                      <a:pt x="284138" y="729407"/>
                      <a:pt x="245536" y="715995"/>
                    </a:cubicBezTo>
                    <a:cubicBezTo>
                      <a:pt x="158833" y="685865"/>
                      <a:pt x="84515" y="622073"/>
                      <a:pt x="41620" y="540917"/>
                    </a:cubicBezTo>
                    <a:cubicBezTo>
                      <a:pt x="-34749" y="396462"/>
                      <a:pt x="-3897" y="217356"/>
                      <a:pt x="116735" y="105348"/>
                    </a:cubicBezTo>
                    <a:cubicBezTo>
                      <a:pt x="158035" y="67012"/>
                      <a:pt x="210581" y="37262"/>
                      <a:pt x="268637" y="19328"/>
                    </a:cubicBezTo>
                    <a:lnTo>
                      <a:pt x="268637" y="19328"/>
                    </a:lnTo>
                    <a:cubicBezTo>
                      <a:pt x="360545" y="-9053"/>
                      <a:pt x="460471" y="-6052"/>
                      <a:pt x="542804" y="27497"/>
                    </a:cubicBezTo>
                    <a:cubicBezTo>
                      <a:pt x="605800" y="53182"/>
                      <a:pt x="659675" y="102536"/>
                      <a:pt x="690603" y="162986"/>
                    </a:cubicBezTo>
                    <a:cubicBezTo>
                      <a:pt x="710018" y="200904"/>
                      <a:pt x="722480" y="242584"/>
                      <a:pt x="727724" y="286848"/>
                    </a:cubicBezTo>
                    <a:cubicBezTo>
                      <a:pt x="746987" y="449882"/>
                      <a:pt x="677533" y="618159"/>
                      <a:pt x="558877" y="696048"/>
                    </a:cubicBezTo>
                    <a:cubicBezTo>
                      <a:pt x="516208" y="724050"/>
                      <a:pt x="458723" y="737728"/>
                      <a:pt x="383456" y="737728"/>
                    </a:cubicBezTo>
                    <a:close/>
                    <a:moveTo>
                      <a:pt x="396678" y="3789"/>
                    </a:moveTo>
                    <a:cubicBezTo>
                      <a:pt x="354314" y="3789"/>
                      <a:pt x="311228" y="10134"/>
                      <a:pt x="269776" y="22938"/>
                    </a:cubicBezTo>
                    <a:cubicBezTo>
                      <a:pt x="212215" y="40682"/>
                      <a:pt x="160200" y="70165"/>
                      <a:pt x="119318" y="108122"/>
                    </a:cubicBezTo>
                    <a:cubicBezTo>
                      <a:pt x="-22" y="218952"/>
                      <a:pt x="-30608" y="396196"/>
                      <a:pt x="45001" y="539131"/>
                    </a:cubicBezTo>
                    <a:cubicBezTo>
                      <a:pt x="87441" y="619413"/>
                      <a:pt x="160998" y="682560"/>
                      <a:pt x="246828" y="712386"/>
                    </a:cubicBezTo>
                    <a:cubicBezTo>
                      <a:pt x="285050" y="725646"/>
                      <a:pt x="326350" y="732865"/>
                      <a:pt x="369626" y="733814"/>
                    </a:cubicBezTo>
                    <a:cubicBezTo>
                      <a:pt x="451010" y="735600"/>
                      <a:pt x="512219" y="722188"/>
                      <a:pt x="556825" y="692894"/>
                    </a:cubicBezTo>
                    <a:cubicBezTo>
                      <a:pt x="674341" y="615728"/>
                      <a:pt x="743074" y="448970"/>
                      <a:pt x="724000" y="287304"/>
                    </a:cubicBezTo>
                    <a:cubicBezTo>
                      <a:pt x="718833" y="243458"/>
                      <a:pt x="706447" y="202234"/>
                      <a:pt x="687260" y="164733"/>
                    </a:cubicBezTo>
                    <a:cubicBezTo>
                      <a:pt x="656750" y="105082"/>
                      <a:pt x="603596" y="56373"/>
                      <a:pt x="541437" y="31031"/>
                    </a:cubicBezTo>
                    <a:cubicBezTo>
                      <a:pt x="497021" y="12908"/>
                      <a:pt x="447400" y="3789"/>
                      <a:pt x="396716" y="378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4" name="Google Shape;144;p8"/>
              <p:cNvSpPr/>
              <p:nvPr/>
            </p:nvSpPr>
            <p:spPr>
              <a:xfrm>
                <a:off x="3994033" y="1686428"/>
                <a:ext cx="525189" cy="528582"/>
              </a:xfrm>
              <a:custGeom>
                <a:avLst/>
                <a:gdLst/>
                <a:ahLst/>
                <a:cxnLst/>
                <a:rect l="l" t="t" r="r" b="b"/>
                <a:pathLst>
                  <a:path w="700252" h="704776" extrusionOk="0">
                    <a:moveTo>
                      <a:pt x="376561" y="704776"/>
                    </a:moveTo>
                    <a:cubicBezTo>
                      <a:pt x="363149" y="704776"/>
                      <a:pt x="349129" y="704206"/>
                      <a:pt x="334463" y="703105"/>
                    </a:cubicBezTo>
                    <a:cubicBezTo>
                      <a:pt x="292821" y="699951"/>
                      <a:pt x="253421" y="690871"/>
                      <a:pt x="217250" y="676129"/>
                    </a:cubicBezTo>
                    <a:cubicBezTo>
                      <a:pt x="136056" y="642922"/>
                      <a:pt x="68388" y="578217"/>
                      <a:pt x="31609" y="498618"/>
                    </a:cubicBezTo>
                    <a:cubicBezTo>
                      <a:pt x="-33893" y="356861"/>
                      <a:pt x="4785" y="187482"/>
                      <a:pt x="125608" y="86796"/>
                    </a:cubicBezTo>
                    <a:cubicBezTo>
                      <a:pt x="166983" y="52336"/>
                      <a:pt x="218618" y="26613"/>
                      <a:pt x="275002" y="12479"/>
                    </a:cubicBezTo>
                    <a:lnTo>
                      <a:pt x="275002" y="12479"/>
                    </a:lnTo>
                    <a:cubicBezTo>
                      <a:pt x="364175" y="-9899"/>
                      <a:pt x="459389" y="-1921"/>
                      <a:pt x="536214" y="34326"/>
                    </a:cubicBezTo>
                    <a:cubicBezTo>
                      <a:pt x="595029" y="62062"/>
                      <a:pt x="643890" y="111949"/>
                      <a:pt x="670296" y="171220"/>
                    </a:cubicBezTo>
                    <a:cubicBezTo>
                      <a:pt x="686862" y="208379"/>
                      <a:pt x="696664" y="248805"/>
                      <a:pt x="699362" y="291321"/>
                    </a:cubicBezTo>
                    <a:cubicBezTo>
                      <a:pt x="709354" y="447896"/>
                      <a:pt x="634467" y="604889"/>
                      <a:pt x="517255" y="673165"/>
                    </a:cubicBezTo>
                    <a:cubicBezTo>
                      <a:pt x="480894" y="694328"/>
                      <a:pt x="434617" y="704776"/>
                      <a:pt x="376485" y="704776"/>
                    </a:cubicBezTo>
                    <a:close/>
                    <a:moveTo>
                      <a:pt x="275496" y="14341"/>
                    </a:moveTo>
                    <a:lnTo>
                      <a:pt x="275952" y="16165"/>
                    </a:lnTo>
                    <a:cubicBezTo>
                      <a:pt x="220138" y="30147"/>
                      <a:pt x="168997" y="55603"/>
                      <a:pt x="128077" y="89684"/>
                    </a:cubicBezTo>
                    <a:cubicBezTo>
                      <a:pt x="8547" y="189268"/>
                      <a:pt x="-29676" y="356785"/>
                      <a:pt x="35105" y="496985"/>
                    </a:cubicBezTo>
                    <a:cubicBezTo>
                      <a:pt x="71503" y="575747"/>
                      <a:pt x="138412" y="639768"/>
                      <a:pt x="218732" y="672595"/>
                    </a:cubicBezTo>
                    <a:cubicBezTo>
                      <a:pt x="254485" y="687223"/>
                      <a:pt x="293543" y="696190"/>
                      <a:pt x="334767" y="699305"/>
                    </a:cubicBezTo>
                    <a:cubicBezTo>
                      <a:pt x="412314" y="705156"/>
                      <a:pt x="471395" y="695506"/>
                      <a:pt x="515431" y="669860"/>
                    </a:cubicBezTo>
                    <a:cubicBezTo>
                      <a:pt x="631466" y="602306"/>
                      <a:pt x="705593" y="446718"/>
                      <a:pt x="695676" y="291549"/>
                    </a:cubicBezTo>
                    <a:cubicBezTo>
                      <a:pt x="692979" y="249489"/>
                      <a:pt x="683328" y="209519"/>
                      <a:pt x="666915" y="172740"/>
                    </a:cubicBezTo>
                    <a:cubicBezTo>
                      <a:pt x="640851" y="114305"/>
                      <a:pt x="592673" y="65102"/>
                      <a:pt x="534656" y="37746"/>
                    </a:cubicBezTo>
                    <a:cubicBezTo>
                      <a:pt x="458591" y="1879"/>
                      <a:pt x="364327" y="-6024"/>
                      <a:pt x="275990" y="16127"/>
                    </a:cubicBezTo>
                    <a:lnTo>
                      <a:pt x="275534" y="1430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5" name="Google Shape;145;p8"/>
              <p:cNvSpPr/>
              <p:nvPr/>
            </p:nvSpPr>
            <p:spPr>
              <a:xfrm>
                <a:off x="4004750" y="1700984"/>
                <a:ext cx="508375" cy="507243"/>
              </a:xfrm>
              <a:custGeom>
                <a:avLst/>
                <a:gdLst/>
                <a:ahLst/>
                <a:cxnLst/>
                <a:rect l="l" t="t" r="r" b="b"/>
                <a:pathLst>
                  <a:path w="677833" h="676324" extrusionOk="0">
                    <a:moveTo>
                      <a:pt x="361246" y="676325"/>
                    </a:moveTo>
                    <a:cubicBezTo>
                      <a:pt x="328115" y="676325"/>
                      <a:pt x="290843" y="670056"/>
                      <a:pt x="248744" y="657442"/>
                    </a:cubicBezTo>
                    <a:cubicBezTo>
                      <a:pt x="210522" y="646005"/>
                      <a:pt x="175529" y="629440"/>
                      <a:pt x="144792" y="608277"/>
                    </a:cubicBezTo>
                    <a:cubicBezTo>
                      <a:pt x="75755" y="560670"/>
                      <a:pt x="25793" y="486390"/>
                      <a:pt x="7708" y="404512"/>
                    </a:cubicBezTo>
                    <a:cubicBezTo>
                      <a:pt x="-24474" y="258690"/>
                      <a:pt x="46272" y="108422"/>
                      <a:pt x="179709" y="39044"/>
                    </a:cubicBezTo>
                    <a:cubicBezTo>
                      <a:pt x="225416" y="15297"/>
                      <a:pt x="278912" y="1847"/>
                      <a:pt x="334422" y="175"/>
                    </a:cubicBezTo>
                    <a:lnTo>
                      <a:pt x="334422" y="2075"/>
                    </a:lnTo>
                    <a:cubicBezTo>
                      <a:pt x="334422" y="2075"/>
                      <a:pt x="334422" y="175"/>
                      <a:pt x="334422" y="175"/>
                    </a:cubicBezTo>
                    <a:cubicBezTo>
                      <a:pt x="422303" y="-2446"/>
                      <a:pt x="509576" y="24454"/>
                      <a:pt x="573939" y="73999"/>
                    </a:cubicBezTo>
                    <a:cubicBezTo>
                      <a:pt x="623180" y="111917"/>
                      <a:pt x="658667" y="168529"/>
                      <a:pt x="671205" y="229282"/>
                    </a:cubicBezTo>
                    <a:cubicBezTo>
                      <a:pt x="679070" y="267390"/>
                      <a:pt x="679943" y="307133"/>
                      <a:pt x="673788" y="347407"/>
                    </a:cubicBezTo>
                    <a:cubicBezTo>
                      <a:pt x="651106" y="495699"/>
                      <a:pt x="549053" y="627046"/>
                      <a:pt x="425609" y="666826"/>
                    </a:cubicBezTo>
                    <a:cubicBezTo>
                      <a:pt x="406080" y="673133"/>
                      <a:pt x="384689" y="676287"/>
                      <a:pt x="361208" y="676287"/>
                    </a:cubicBezTo>
                    <a:close/>
                    <a:moveTo>
                      <a:pt x="346314" y="3823"/>
                    </a:moveTo>
                    <a:cubicBezTo>
                      <a:pt x="342401" y="3823"/>
                      <a:pt x="338487" y="3899"/>
                      <a:pt x="334536" y="4013"/>
                    </a:cubicBezTo>
                    <a:cubicBezTo>
                      <a:pt x="279596" y="5684"/>
                      <a:pt x="226632" y="18944"/>
                      <a:pt x="181456" y="42425"/>
                    </a:cubicBezTo>
                    <a:cubicBezTo>
                      <a:pt x="49502" y="110967"/>
                      <a:pt x="-20408" y="259525"/>
                      <a:pt x="11393" y="403676"/>
                    </a:cubicBezTo>
                    <a:cubicBezTo>
                      <a:pt x="29250" y="484643"/>
                      <a:pt x="78681" y="558086"/>
                      <a:pt x="146920" y="605123"/>
                    </a:cubicBezTo>
                    <a:cubicBezTo>
                      <a:pt x="177315" y="626096"/>
                      <a:pt x="211928" y="642472"/>
                      <a:pt x="249808" y="653794"/>
                    </a:cubicBezTo>
                    <a:cubicBezTo>
                      <a:pt x="320972" y="675071"/>
                      <a:pt x="378116" y="678186"/>
                      <a:pt x="424469" y="663255"/>
                    </a:cubicBezTo>
                    <a:cubicBezTo>
                      <a:pt x="546621" y="623892"/>
                      <a:pt x="647610" y="493799"/>
                      <a:pt x="670065" y="346875"/>
                    </a:cubicBezTo>
                    <a:cubicBezTo>
                      <a:pt x="676144" y="307057"/>
                      <a:pt x="675308" y="267770"/>
                      <a:pt x="667519" y="230080"/>
                    </a:cubicBezTo>
                    <a:cubicBezTo>
                      <a:pt x="655133" y="170200"/>
                      <a:pt x="620178" y="114425"/>
                      <a:pt x="571659" y="77038"/>
                    </a:cubicBezTo>
                    <a:cubicBezTo>
                      <a:pt x="510868" y="30191"/>
                      <a:pt x="429332" y="3823"/>
                      <a:pt x="346314" y="38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6" name="Google Shape;146;p8"/>
              <p:cNvSpPr/>
              <p:nvPr/>
            </p:nvSpPr>
            <p:spPr>
              <a:xfrm>
                <a:off x="4015407" y="1710734"/>
                <a:ext cx="485500" cy="485412"/>
              </a:xfrm>
              <a:custGeom>
                <a:avLst/>
                <a:gdLst/>
                <a:ahLst/>
                <a:cxnLst/>
                <a:rect l="l" t="t" r="r" b="b"/>
                <a:pathLst>
                  <a:path w="647334" h="647216" extrusionOk="0">
                    <a:moveTo>
                      <a:pt x="349810" y="647178"/>
                    </a:moveTo>
                    <a:cubicBezTo>
                      <a:pt x="322227" y="647178"/>
                      <a:pt x="291603" y="643189"/>
                      <a:pt x="257522" y="635248"/>
                    </a:cubicBezTo>
                    <a:cubicBezTo>
                      <a:pt x="220287" y="626547"/>
                      <a:pt x="185864" y="612793"/>
                      <a:pt x="155203" y="594328"/>
                    </a:cubicBezTo>
                    <a:cubicBezTo>
                      <a:pt x="86357" y="552838"/>
                      <a:pt x="34190" y="484752"/>
                      <a:pt x="12116" y="407471"/>
                    </a:cubicBezTo>
                    <a:cubicBezTo>
                      <a:pt x="-27247" y="269893"/>
                      <a:pt x="31607" y="121981"/>
                      <a:pt x="155203" y="47815"/>
                    </a:cubicBezTo>
                    <a:cubicBezTo>
                      <a:pt x="197529" y="22435"/>
                      <a:pt x="247909" y="6439"/>
                      <a:pt x="300911" y="1576"/>
                    </a:cubicBezTo>
                    <a:cubicBezTo>
                      <a:pt x="384841" y="-6099"/>
                      <a:pt x="469873" y="14494"/>
                      <a:pt x="534350" y="58112"/>
                    </a:cubicBezTo>
                    <a:cubicBezTo>
                      <a:pt x="583704" y="91509"/>
                      <a:pt x="620939" y="143562"/>
                      <a:pt x="636517" y="200933"/>
                    </a:cubicBezTo>
                    <a:cubicBezTo>
                      <a:pt x="646281" y="236952"/>
                      <a:pt x="649473" y="274908"/>
                      <a:pt x="645939" y="313777"/>
                    </a:cubicBezTo>
                    <a:cubicBezTo>
                      <a:pt x="632983" y="456940"/>
                      <a:pt x="543088" y="588553"/>
                      <a:pt x="427319" y="633880"/>
                    </a:cubicBezTo>
                    <a:cubicBezTo>
                      <a:pt x="404636" y="642771"/>
                      <a:pt x="378952" y="647216"/>
                      <a:pt x="349848" y="647216"/>
                    </a:cubicBezTo>
                    <a:close/>
                    <a:moveTo>
                      <a:pt x="301063" y="3438"/>
                    </a:moveTo>
                    <a:lnTo>
                      <a:pt x="301254" y="5338"/>
                    </a:lnTo>
                    <a:cubicBezTo>
                      <a:pt x="248821" y="10163"/>
                      <a:pt x="198972" y="25969"/>
                      <a:pt x="157140" y="51083"/>
                    </a:cubicBezTo>
                    <a:cubicBezTo>
                      <a:pt x="35026" y="124374"/>
                      <a:pt x="-23105" y="270501"/>
                      <a:pt x="15763" y="406445"/>
                    </a:cubicBezTo>
                    <a:cubicBezTo>
                      <a:pt x="37610" y="482814"/>
                      <a:pt x="89130" y="550102"/>
                      <a:pt x="157178" y="591098"/>
                    </a:cubicBezTo>
                    <a:cubicBezTo>
                      <a:pt x="187498" y="609374"/>
                      <a:pt x="221541" y="622976"/>
                      <a:pt x="258396" y="631562"/>
                    </a:cubicBezTo>
                    <a:cubicBezTo>
                      <a:pt x="327698" y="647748"/>
                      <a:pt x="382524" y="647330"/>
                      <a:pt x="425913" y="630347"/>
                    </a:cubicBezTo>
                    <a:cubicBezTo>
                      <a:pt x="540391" y="585551"/>
                      <a:pt x="629298" y="455230"/>
                      <a:pt x="642140" y="313435"/>
                    </a:cubicBezTo>
                    <a:cubicBezTo>
                      <a:pt x="645635" y="275022"/>
                      <a:pt x="642482" y="237484"/>
                      <a:pt x="632831" y="201921"/>
                    </a:cubicBezTo>
                    <a:cubicBezTo>
                      <a:pt x="617481" y="145385"/>
                      <a:pt x="580817" y="94131"/>
                      <a:pt x="532184" y="61228"/>
                    </a:cubicBezTo>
                    <a:cubicBezTo>
                      <a:pt x="468429" y="18066"/>
                      <a:pt x="384233" y="-2299"/>
                      <a:pt x="301216" y="5300"/>
                    </a:cubicBezTo>
                    <a:lnTo>
                      <a:pt x="301025" y="340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7" name="Google Shape;147;p8"/>
              <p:cNvSpPr/>
              <p:nvPr/>
            </p:nvSpPr>
            <p:spPr>
              <a:xfrm>
                <a:off x="4026755" y="1723320"/>
                <a:ext cx="465190" cy="463023"/>
              </a:xfrm>
              <a:custGeom>
                <a:avLst/>
                <a:gdLst/>
                <a:ahLst/>
                <a:cxnLst/>
                <a:rect l="l" t="t" r="r" b="b"/>
                <a:pathLst>
                  <a:path w="620254" h="617364" extrusionOk="0">
                    <a:moveTo>
                      <a:pt x="323623" y="617289"/>
                    </a:moveTo>
                    <a:cubicBezTo>
                      <a:pt x="289846" y="617289"/>
                      <a:pt x="251548" y="609234"/>
                      <a:pt x="207854" y="593010"/>
                    </a:cubicBezTo>
                    <a:cubicBezTo>
                      <a:pt x="173735" y="580358"/>
                      <a:pt x="142921" y="563261"/>
                      <a:pt x="116211" y="542174"/>
                    </a:cubicBezTo>
                    <a:cubicBezTo>
                      <a:pt x="56218" y="494795"/>
                      <a:pt x="15108" y="424315"/>
                      <a:pt x="3482" y="348744"/>
                    </a:cubicBezTo>
                    <a:cubicBezTo>
                      <a:pt x="-17225" y="214206"/>
                      <a:pt x="55990" y="81643"/>
                      <a:pt x="181486" y="26437"/>
                    </a:cubicBezTo>
                    <a:cubicBezTo>
                      <a:pt x="224458" y="7516"/>
                      <a:pt x="273888" y="-1565"/>
                      <a:pt x="324535" y="221"/>
                    </a:cubicBezTo>
                    <a:cubicBezTo>
                      <a:pt x="404627" y="2994"/>
                      <a:pt x="482440" y="32592"/>
                      <a:pt x="538064" y="81491"/>
                    </a:cubicBezTo>
                    <a:cubicBezTo>
                      <a:pt x="580656" y="118915"/>
                      <a:pt x="609570" y="172487"/>
                      <a:pt x="617434" y="228529"/>
                    </a:cubicBezTo>
                    <a:cubicBezTo>
                      <a:pt x="622374" y="263674"/>
                      <a:pt x="620816" y="299883"/>
                      <a:pt x="612837" y="336130"/>
                    </a:cubicBezTo>
                    <a:cubicBezTo>
                      <a:pt x="583506" y="469680"/>
                      <a:pt x="482934" y="583132"/>
                      <a:pt x="368267" y="612083"/>
                    </a:cubicBezTo>
                    <a:cubicBezTo>
                      <a:pt x="354323" y="615617"/>
                      <a:pt x="339467" y="617365"/>
                      <a:pt x="323623" y="617365"/>
                    </a:cubicBezTo>
                    <a:close/>
                    <a:moveTo>
                      <a:pt x="312225" y="3754"/>
                    </a:moveTo>
                    <a:cubicBezTo>
                      <a:pt x="266441" y="3754"/>
                      <a:pt x="222026" y="12721"/>
                      <a:pt x="183006" y="29894"/>
                    </a:cubicBezTo>
                    <a:cubicBezTo>
                      <a:pt x="59068" y="84416"/>
                      <a:pt x="-13198" y="215307"/>
                      <a:pt x="7243" y="348174"/>
                    </a:cubicBezTo>
                    <a:cubicBezTo>
                      <a:pt x="18718" y="422795"/>
                      <a:pt x="59296" y="492439"/>
                      <a:pt x="118567" y="539210"/>
                    </a:cubicBezTo>
                    <a:cubicBezTo>
                      <a:pt x="144973" y="560031"/>
                      <a:pt x="175445" y="576977"/>
                      <a:pt x="209184" y="589477"/>
                    </a:cubicBezTo>
                    <a:cubicBezTo>
                      <a:pt x="272597" y="613033"/>
                      <a:pt x="324345" y="619188"/>
                      <a:pt x="367317" y="608360"/>
                    </a:cubicBezTo>
                    <a:cubicBezTo>
                      <a:pt x="480616" y="579788"/>
                      <a:pt x="580048" y="467477"/>
                      <a:pt x="609114" y="335294"/>
                    </a:cubicBezTo>
                    <a:cubicBezTo>
                      <a:pt x="616978" y="299465"/>
                      <a:pt x="618498" y="263712"/>
                      <a:pt x="613635" y="229023"/>
                    </a:cubicBezTo>
                    <a:cubicBezTo>
                      <a:pt x="605922" y="173893"/>
                      <a:pt x="577464" y="121157"/>
                      <a:pt x="535518" y="84340"/>
                    </a:cubicBezTo>
                    <a:cubicBezTo>
                      <a:pt x="480540" y="36011"/>
                      <a:pt x="403563" y="6756"/>
                      <a:pt x="324345" y="4020"/>
                    </a:cubicBezTo>
                    <a:lnTo>
                      <a:pt x="324345" y="4020"/>
                    </a:lnTo>
                    <a:cubicBezTo>
                      <a:pt x="320280" y="3868"/>
                      <a:pt x="316252" y="3792"/>
                      <a:pt x="312187" y="379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8" name="Google Shape;148;p8"/>
              <p:cNvSpPr/>
              <p:nvPr/>
            </p:nvSpPr>
            <p:spPr>
              <a:xfrm>
                <a:off x="4037597" y="1733738"/>
                <a:ext cx="442587" cy="440951"/>
              </a:xfrm>
              <a:custGeom>
                <a:avLst/>
                <a:gdLst/>
                <a:ahLst/>
                <a:cxnLst/>
                <a:rect l="l" t="t" r="r" b="b"/>
                <a:pathLst>
                  <a:path w="590116" h="587934" extrusionOk="0">
                    <a:moveTo>
                      <a:pt x="310876" y="587935"/>
                    </a:moveTo>
                    <a:cubicBezTo>
                      <a:pt x="280063" y="587935"/>
                      <a:pt x="245222" y="581248"/>
                      <a:pt x="205632" y="567760"/>
                    </a:cubicBezTo>
                    <a:cubicBezTo>
                      <a:pt x="172804" y="556589"/>
                      <a:pt x="142979" y="541088"/>
                      <a:pt x="116990" y="521710"/>
                    </a:cubicBezTo>
                    <a:cubicBezTo>
                      <a:pt x="58593" y="478169"/>
                      <a:pt x="17635" y="412059"/>
                      <a:pt x="4603" y="340401"/>
                    </a:cubicBezTo>
                    <a:cubicBezTo>
                      <a:pt x="-18612" y="212778"/>
                      <a:pt x="47650" y="84622"/>
                      <a:pt x="165776" y="28732"/>
                    </a:cubicBezTo>
                    <a:cubicBezTo>
                      <a:pt x="206202" y="9583"/>
                      <a:pt x="252897" y="-333"/>
                      <a:pt x="301340" y="9"/>
                    </a:cubicBezTo>
                    <a:cubicBezTo>
                      <a:pt x="377671" y="541"/>
                      <a:pt x="452596" y="26757"/>
                      <a:pt x="506852" y="71856"/>
                    </a:cubicBezTo>
                    <a:cubicBezTo>
                      <a:pt x="548380" y="106393"/>
                      <a:pt x="577331" y="156660"/>
                      <a:pt x="586260" y="209852"/>
                    </a:cubicBezTo>
                    <a:cubicBezTo>
                      <a:pt x="591883" y="243211"/>
                      <a:pt x="591352" y="277710"/>
                      <a:pt x="584703" y="312475"/>
                    </a:cubicBezTo>
                    <a:cubicBezTo>
                      <a:pt x="560234" y="440441"/>
                      <a:pt x="467376" y="551118"/>
                      <a:pt x="358939" y="581666"/>
                    </a:cubicBezTo>
                    <a:cubicBezTo>
                      <a:pt x="344083" y="585845"/>
                      <a:pt x="328126" y="587935"/>
                      <a:pt x="310876" y="587935"/>
                    </a:cubicBezTo>
                    <a:close/>
                    <a:moveTo>
                      <a:pt x="298870" y="3808"/>
                    </a:moveTo>
                    <a:cubicBezTo>
                      <a:pt x="252023" y="3808"/>
                      <a:pt x="206620" y="13611"/>
                      <a:pt x="167371" y="32152"/>
                    </a:cubicBezTo>
                    <a:cubicBezTo>
                      <a:pt x="50842" y="87282"/>
                      <a:pt x="-14584" y="213765"/>
                      <a:pt x="8326" y="339679"/>
                    </a:cubicBezTo>
                    <a:cubicBezTo>
                      <a:pt x="21206" y="410425"/>
                      <a:pt x="61633" y="475661"/>
                      <a:pt x="119270" y="518633"/>
                    </a:cubicBezTo>
                    <a:cubicBezTo>
                      <a:pt x="144955" y="537782"/>
                      <a:pt x="174400" y="553094"/>
                      <a:pt x="206847" y="564112"/>
                    </a:cubicBezTo>
                    <a:cubicBezTo>
                      <a:pt x="267867" y="584857"/>
                      <a:pt x="317259" y="589417"/>
                      <a:pt x="357875" y="577942"/>
                    </a:cubicBezTo>
                    <a:cubicBezTo>
                      <a:pt x="464982" y="547775"/>
                      <a:pt x="556701" y="438313"/>
                      <a:pt x="580941" y="311715"/>
                    </a:cubicBezTo>
                    <a:cubicBezTo>
                      <a:pt x="587514" y="277406"/>
                      <a:pt x="588046" y="243325"/>
                      <a:pt x="582499" y="210422"/>
                    </a:cubicBezTo>
                    <a:cubicBezTo>
                      <a:pt x="573722" y="158141"/>
                      <a:pt x="545226" y="108673"/>
                      <a:pt x="504382" y="74744"/>
                    </a:cubicBezTo>
                    <a:cubicBezTo>
                      <a:pt x="450772" y="30176"/>
                      <a:pt x="376758" y="4302"/>
                      <a:pt x="301263" y="3770"/>
                    </a:cubicBezTo>
                    <a:lnTo>
                      <a:pt x="301263" y="3770"/>
                    </a:lnTo>
                    <a:cubicBezTo>
                      <a:pt x="300466" y="3770"/>
                      <a:pt x="299668" y="3770"/>
                      <a:pt x="298870" y="377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9" name="Google Shape;149;p8"/>
              <p:cNvSpPr/>
              <p:nvPr/>
            </p:nvSpPr>
            <p:spPr>
              <a:xfrm>
                <a:off x="4049677" y="1746158"/>
                <a:ext cx="419783" cy="416790"/>
              </a:xfrm>
              <a:custGeom>
                <a:avLst/>
                <a:gdLst/>
                <a:ahLst/>
                <a:cxnLst/>
                <a:rect l="l" t="t" r="r" b="b"/>
                <a:pathLst>
                  <a:path w="559711" h="555720" extrusionOk="0">
                    <a:moveTo>
                      <a:pt x="284246" y="555720"/>
                    </a:moveTo>
                    <a:cubicBezTo>
                      <a:pt x="250888" y="555720"/>
                      <a:pt x="213159" y="546108"/>
                      <a:pt x="169731" y="526617"/>
                    </a:cubicBezTo>
                    <a:cubicBezTo>
                      <a:pt x="139868" y="513205"/>
                      <a:pt x="113233" y="496031"/>
                      <a:pt x="90551" y="475514"/>
                    </a:cubicBezTo>
                    <a:cubicBezTo>
                      <a:pt x="39524" y="429427"/>
                      <a:pt x="6887" y="363697"/>
                      <a:pt x="998" y="295192"/>
                    </a:cubicBezTo>
                    <a:cubicBezTo>
                      <a:pt x="-9526" y="173230"/>
                      <a:pt x="64069" y="58677"/>
                      <a:pt x="179990" y="16617"/>
                    </a:cubicBezTo>
                    <a:cubicBezTo>
                      <a:pt x="219656" y="2217"/>
                      <a:pt x="264604" y="-2950"/>
                      <a:pt x="309893" y="1609"/>
                    </a:cubicBezTo>
                    <a:cubicBezTo>
                      <a:pt x="381550" y="8866"/>
                      <a:pt x="449636" y="40098"/>
                      <a:pt x="496598" y="87287"/>
                    </a:cubicBezTo>
                    <a:cubicBezTo>
                      <a:pt x="532578" y="123420"/>
                      <a:pt x="555337" y="173230"/>
                      <a:pt x="559023" y="223953"/>
                    </a:cubicBezTo>
                    <a:cubicBezTo>
                      <a:pt x="561340" y="255792"/>
                      <a:pt x="557807" y="288164"/>
                      <a:pt x="548460" y="320231"/>
                    </a:cubicBezTo>
                    <a:cubicBezTo>
                      <a:pt x="514151" y="438280"/>
                      <a:pt x="417151" y="534064"/>
                      <a:pt x="312553" y="553175"/>
                    </a:cubicBezTo>
                    <a:cubicBezTo>
                      <a:pt x="303472" y="554847"/>
                      <a:pt x="294049" y="555645"/>
                      <a:pt x="284285" y="555645"/>
                    </a:cubicBezTo>
                    <a:close/>
                    <a:moveTo>
                      <a:pt x="277826" y="3851"/>
                    </a:moveTo>
                    <a:cubicBezTo>
                      <a:pt x="244010" y="3851"/>
                      <a:pt x="211107" y="9398"/>
                      <a:pt x="181244" y="20226"/>
                    </a:cubicBezTo>
                    <a:cubicBezTo>
                      <a:pt x="66956" y="61679"/>
                      <a:pt x="-5613" y="174636"/>
                      <a:pt x="4759" y="294889"/>
                    </a:cubicBezTo>
                    <a:cubicBezTo>
                      <a:pt x="10573" y="362443"/>
                      <a:pt x="42792" y="427261"/>
                      <a:pt x="93097" y="472703"/>
                    </a:cubicBezTo>
                    <a:cubicBezTo>
                      <a:pt x="115513" y="492954"/>
                      <a:pt x="141805" y="509937"/>
                      <a:pt x="171289" y="523159"/>
                    </a:cubicBezTo>
                    <a:cubicBezTo>
                      <a:pt x="226723" y="548046"/>
                      <a:pt x="272696" y="556633"/>
                      <a:pt x="311830" y="549490"/>
                    </a:cubicBezTo>
                    <a:cubicBezTo>
                      <a:pt x="415062" y="530644"/>
                      <a:pt x="510845" y="435962"/>
                      <a:pt x="544775" y="319243"/>
                    </a:cubicBezTo>
                    <a:cubicBezTo>
                      <a:pt x="553969" y="287632"/>
                      <a:pt x="557465" y="255678"/>
                      <a:pt x="555185" y="224295"/>
                    </a:cubicBezTo>
                    <a:cubicBezTo>
                      <a:pt x="551575" y="174446"/>
                      <a:pt x="529197" y="125509"/>
                      <a:pt x="493862" y="90022"/>
                    </a:cubicBezTo>
                    <a:cubicBezTo>
                      <a:pt x="447471" y="43441"/>
                      <a:pt x="380259" y="12628"/>
                      <a:pt x="309437" y="5447"/>
                    </a:cubicBezTo>
                    <a:cubicBezTo>
                      <a:pt x="298837" y="4383"/>
                      <a:pt x="288274" y="3851"/>
                      <a:pt x="277826" y="385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0" name="Google Shape;150;p8"/>
              <p:cNvSpPr/>
              <p:nvPr/>
            </p:nvSpPr>
            <p:spPr>
              <a:xfrm>
                <a:off x="4061672" y="1758203"/>
                <a:ext cx="397097" cy="392263"/>
              </a:xfrm>
              <a:custGeom>
                <a:avLst/>
                <a:gdLst/>
                <a:ahLst/>
                <a:cxnLst/>
                <a:rect l="l" t="t" r="r" b="b"/>
                <a:pathLst>
                  <a:path w="529463" h="523017" extrusionOk="0">
                    <a:moveTo>
                      <a:pt x="254536" y="523018"/>
                    </a:moveTo>
                    <a:cubicBezTo>
                      <a:pt x="218859" y="523018"/>
                      <a:pt x="179079" y="509758"/>
                      <a:pt x="133371" y="482706"/>
                    </a:cubicBezTo>
                    <a:cubicBezTo>
                      <a:pt x="106889" y="467014"/>
                      <a:pt x="83789" y="448131"/>
                      <a:pt x="64754" y="426550"/>
                    </a:cubicBezTo>
                    <a:cubicBezTo>
                      <a:pt x="21934" y="378069"/>
                      <a:pt x="-1623" y="313175"/>
                      <a:pt x="87" y="248508"/>
                    </a:cubicBezTo>
                    <a:cubicBezTo>
                      <a:pt x="3164" y="133385"/>
                      <a:pt x="84093" y="34067"/>
                      <a:pt x="196898" y="7015"/>
                    </a:cubicBezTo>
                    <a:cubicBezTo>
                      <a:pt x="235501" y="-2255"/>
                      <a:pt x="278055" y="-2331"/>
                      <a:pt x="319925" y="6749"/>
                    </a:cubicBezTo>
                    <a:lnTo>
                      <a:pt x="319925" y="6749"/>
                    </a:lnTo>
                    <a:cubicBezTo>
                      <a:pt x="386149" y="21111"/>
                      <a:pt x="446484" y="57510"/>
                      <a:pt x="485390" y="106599"/>
                    </a:cubicBezTo>
                    <a:cubicBezTo>
                      <a:pt x="515216" y="144175"/>
                      <a:pt x="531212" y="193150"/>
                      <a:pt x="529312" y="240985"/>
                    </a:cubicBezTo>
                    <a:cubicBezTo>
                      <a:pt x="528096" y="271001"/>
                      <a:pt x="521371" y="300903"/>
                      <a:pt x="509251" y="329892"/>
                    </a:cubicBezTo>
                    <a:cubicBezTo>
                      <a:pt x="464683" y="436619"/>
                      <a:pt x="363884" y="515875"/>
                      <a:pt x="264072" y="522676"/>
                    </a:cubicBezTo>
                    <a:cubicBezTo>
                      <a:pt x="260919" y="522904"/>
                      <a:pt x="257765" y="522980"/>
                      <a:pt x="254536" y="522980"/>
                    </a:cubicBezTo>
                    <a:close/>
                    <a:moveTo>
                      <a:pt x="257803" y="3824"/>
                    </a:moveTo>
                    <a:cubicBezTo>
                      <a:pt x="237211" y="3824"/>
                      <a:pt x="216997" y="6141"/>
                      <a:pt x="197772" y="10739"/>
                    </a:cubicBezTo>
                    <a:cubicBezTo>
                      <a:pt x="86638" y="37373"/>
                      <a:pt x="6926" y="135209"/>
                      <a:pt x="3886" y="248622"/>
                    </a:cubicBezTo>
                    <a:cubicBezTo>
                      <a:pt x="2177" y="312339"/>
                      <a:pt x="25391" y="376283"/>
                      <a:pt x="67603" y="424042"/>
                    </a:cubicBezTo>
                    <a:cubicBezTo>
                      <a:pt x="86372" y="445320"/>
                      <a:pt x="109169" y="463975"/>
                      <a:pt x="135309" y="479438"/>
                    </a:cubicBezTo>
                    <a:cubicBezTo>
                      <a:pt x="184474" y="508542"/>
                      <a:pt x="226534" y="521460"/>
                      <a:pt x="263807" y="518915"/>
                    </a:cubicBezTo>
                    <a:cubicBezTo>
                      <a:pt x="362212" y="512228"/>
                      <a:pt x="461720" y="433921"/>
                      <a:pt x="505755" y="328449"/>
                    </a:cubicBezTo>
                    <a:cubicBezTo>
                      <a:pt x="517685" y="299877"/>
                      <a:pt x="524334" y="270431"/>
                      <a:pt x="525513" y="240871"/>
                    </a:cubicBezTo>
                    <a:cubicBezTo>
                      <a:pt x="527412" y="193948"/>
                      <a:pt x="511682" y="145847"/>
                      <a:pt x="482426" y="108992"/>
                    </a:cubicBezTo>
                    <a:cubicBezTo>
                      <a:pt x="444014" y="60588"/>
                      <a:pt x="384515" y="24683"/>
                      <a:pt x="319126" y="10511"/>
                    </a:cubicBezTo>
                    <a:lnTo>
                      <a:pt x="319126" y="10511"/>
                    </a:lnTo>
                    <a:cubicBezTo>
                      <a:pt x="298685" y="6065"/>
                      <a:pt x="278055" y="3862"/>
                      <a:pt x="257803" y="386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1" name="Google Shape;151;p8"/>
              <p:cNvSpPr/>
              <p:nvPr/>
            </p:nvSpPr>
            <p:spPr>
              <a:xfrm>
                <a:off x="4078769" y="1774780"/>
                <a:ext cx="363727" cy="355568"/>
              </a:xfrm>
              <a:custGeom>
                <a:avLst/>
                <a:gdLst/>
                <a:ahLst/>
                <a:cxnLst/>
                <a:rect l="l" t="t" r="r" b="b"/>
                <a:pathLst>
                  <a:path w="484969" h="474091" extrusionOk="0">
                    <a:moveTo>
                      <a:pt x="217492" y="474092"/>
                    </a:moveTo>
                    <a:cubicBezTo>
                      <a:pt x="207500" y="474092"/>
                      <a:pt x="197621" y="473370"/>
                      <a:pt x="187895" y="471927"/>
                    </a:cubicBezTo>
                    <a:cubicBezTo>
                      <a:pt x="153472" y="466759"/>
                      <a:pt x="118023" y="446736"/>
                      <a:pt x="79459" y="410717"/>
                    </a:cubicBezTo>
                    <a:cubicBezTo>
                      <a:pt x="58980" y="391568"/>
                      <a:pt x="42148" y="370253"/>
                      <a:pt x="29420" y="347304"/>
                    </a:cubicBezTo>
                    <a:cubicBezTo>
                      <a:pt x="848" y="295784"/>
                      <a:pt x="-7397" y="233435"/>
                      <a:pt x="6813" y="176254"/>
                    </a:cubicBezTo>
                    <a:cubicBezTo>
                      <a:pt x="32118" y="74428"/>
                      <a:pt x="123570" y="1973"/>
                      <a:pt x="229233" y="35"/>
                    </a:cubicBezTo>
                    <a:cubicBezTo>
                      <a:pt x="265290" y="-611"/>
                      <a:pt x="303246" y="7634"/>
                      <a:pt x="338733" y="23896"/>
                    </a:cubicBezTo>
                    <a:lnTo>
                      <a:pt x="338733" y="23896"/>
                    </a:lnTo>
                    <a:cubicBezTo>
                      <a:pt x="394813" y="49656"/>
                      <a:pt x="441356" y="93882"/>
                      <a:pt x="466356" y="145174"/>
                    </a:cubicBezTo>
                    <a:cubicBezTo>
                      <a:pt x="485505" y="184460"/>
                      <a:pt x="490141" y="231193"/>
                      <a:pt x="479046" y="273367"/>
                    </a:cubicBezTo>
                    <a:cubicBezTo>
                      <a:pt x="472093" y="299811"/>
                      <a:pt x="460239" y="325116"/>
                      <a:pt x="443788" y="348520"/>
                    </a:cubicBezTo>
                    <a:cubicBezTo>
                      <a:pt x="389759" y="425421"/>
                      <a:pt x="300168" y="474092"/>
                      <a:pt x="217492" y="474092"/>
                    </a:cubicBezTo>
                    <a:close/>
                    <a:moveTo>
                      <a:pt x="233298" y="3797"/>
                    </a:moveTo>
                    <a:cubicBezTo>
                      <a:pt x="231969" y="3797"/>
                      <a:pt x="230639" y="3797"/>
                      <a:pt x="229309" y="3797"/>
                    </a:cubicBezTo>
                    <a:cubicBezTo>
                      <a:pt x="125394" y="5696"/>
                      <a:pt x="35423" y="77012"/>
                      <a:pt x="10537" y="177165"/>
                    </a:cubicBezTo>
                    <a:cubicBezTo>
                      <a:pt x="-3445" y="233435"/>
                      <a:pt x="4685" y="294758"/>
                      <a:pt x="32801" y="345443"/>
                    </a:cubicBezTo>
                    <a:cubicBezTo>
                      <a:pt x="45340" y="368012"/>
                      <a:pt x="61905" y="389060"/>
                      <a:pt x="82118" y="407906"/>
                    </a:cubicBezTo>
                    <a:cubicBezTo>
                      <a:pt x="120075" y="443393"/>
                      <a:pt x="154878" y="463074"/>
                      <a:pt x="188503" y="468127"/>
                    </a:cubicBezTo>
                    <a:cubicBezTo>
                      <a:pt x="277220" y="481463"/>
                      <a:pt x="380945" y="431348"/>
                      <a:pt x="440710" y="346279"/>
                    </a:cubicBezTo>
                    <a:cubicBezTo>
                      <a:pt x="456896" y="323254"/>
                      <a:pt x="468560" y="298368"/>
                      <a:pt x="475399" y="272341"/>
                    </a:cubicBezTo>
                    <a:cubicBezTo>
                      <a:pt x="486265" y="231003"/>
                      <a:pt x="481706" y="185258"/>
                      <a:pt x="462937" y="146770"/>
                    </a:cubicBezTo>
                    <a:cubicBezTo>
                      <a:pt x="438316" y="96237"/>
                      <a:pt x="392457" y="52696"/>
                      <a:pt x="337137" y="27315"/>
                    </a:cubicBezTo>
                    <a:lnTo>
                      <a:pt x="337137" y="27315"/>
                    </a:lnTo>
                    <a:cubicBezTo>
                      <a:pt x="303512" y="11851"/>
                      <a:pt x="267683" y="3759"/>
                      <a:pt x="233298" y="375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52" name="Google Shape;152;p8"/>
            <p:cNvSpPr/>
            <p:nvPr/>
          </p:nvSpPr>
          <p:spPr>
            <a:xfrm>
              <a:off x="7876049" y="3443172"/>
              <a:ext cx="648917" cy="638910"/>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3" name="Google Shape;153;p8"/>
            <p:cNvSpPr/>
            <p:nvPr/>
          </p:nvSpPr>
          <p:spPr>
            <a:xfrm>
              <a:off x="1582920" y="4082073"/>
              <a:ext cx="423381" cy="475478"/>
            </a:xfrm>
            <a:custGeom>
              <a:avLst/>
              <a:gdLst/>
              <a:ahLst/>
              <a:cxnLst/>
              <a:rect l="l" t="t" r="r" b="b"/>
              <a:pathLst>
                <a:path w="396610" h="445413" extrusionOk="0">
                  <a:moveTo>
                    <a:pt x="104" y="406583"/>
                  </a:moveTo>
                  <a:cubicBezTo>
                    <a:pt x="370" y="415208"/>
                    <a:pt x="864" y="424516"/>
                    <a:pt x="6297" y="431203"/>
                  </a:cubicBezTo>
                  <a:cubicBezTo>
                    <a:pt x="13478" y="440094"/>
                    <a:pt x="26396" y="441196"/>
                    <a:pt x="37833" y="441576"/>
                  </a:cubicBezTo>
                  <a:cubicBezTo>
                    <a:pt x="116519" y="444045"/>
                    <a:pt x="195244" y="445337"/>
                    <a:pt x="273968" y="445413"/>
                  </a:cubicBezTo>
                  <a:cubicBezTo>
                    <a:pt x="309683" y="445413"/>
                    <a:pt x="345778" y="445185"/>
                    <a:pt x="380429" y="436599"/>
                  </a:cubicBezTo>
                  <a:cubicBezTo>
                    <a:pt x="385140" y="435421"/>
                    <a:pt x="390117" y="433901"/>
                    <a:pt x="393195" y="430177"/>
                  </a:cubicBezTo>
                  <a:cubicBezTo>
                    <a:pt x="396842" y="425694"/>
                    <a:pt x="396766" y="419311"/>
                    <a:pt x="396501" y="413536"/>
                  </a:cubicBezTo>
                  <a:cubicBezTo>
                    <a:pt x="390801" y="289408"/>
                    <a:pt x="212683" y="1866"/>
                    <a:pt x="148929" y="4"/>
                  </a:cubicBezTo>
                  <a:cubicBezTo>
                    <a:pt x="105501" y="-1250"/>
                    <a:pt x="-3847" y="275312"/>
                    <a:pt x="104" y="40658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4" name="Google Shape;154;p8"/>
            <p:cNvSpPr/>
            <p:nvPr/>
          </p:nvSpPr>
          <p:spPr>
            <a:xfrm>
              <a:off x="818850" y="4192974"/>
              <a:ext cx="944354" cy="475652"/>
            </a:xfrm>
            <a:custGeom>
              <a:avLst/>
              <a:gdLst/>
              <a:ahLst/>
              <a:cxnLst/>
              <a:rect l="l" t="t" r="r" b="b"/>
              <a:pathLst>
                <a:path w="1085464" h="546726" extrusionOk="0">
                  <a:moveTo>
                    <a:pt x="985120" y="200217"/>
                  </a:moveTo>
                  <a:cubicBezTo>
                    <a:pt x="923151" y="114083"/>
                    <a:pt x="833181" y="49683"/>
                    <a:pt x="717222" y="21225"/>
                  </a:cubicBezTo>
                  <a:cubicBezTo>
                    <a:pt x="505858" y="-30638"/>
                    <a:pt x="261592" y="8953"/>
                    <a:pt x="113907" y="179852"/>
                  </a:cubicBezTo>
                  <a:cubicBezTo>
                    <a:pt x="40350" y="264959"/>
                    <a:pt x="-4635" y="374573"/>
                    <a:pt x="380" y="487987"/>
                  </a:cubicBezTo>
                  <a:cubicBezTo>
                    <a:pt x="570" y="492014"/>
                    <a:pt x="1748" y="495358"/>
                    <a:pt x="3610" y="498055"/>
                  </a:cubicBezTo>
                  <a:cubicBezTo>
                    <a:pt x="3648" y="502311"/>
                    <a:pt x="3686" y="506604"/>
                    <a:pt x="3724" y="510859"/>
                  </a:cubicBezTo>
                  <a:cubicBezTo>
                    <a:pt x="3838" y="521004"/>
                    <a:pt x="12348" y="530047"/>
                    <a:pt x="22721" y="529857"/>
                  </a:cubicBezTo>
                  <a:cubicBezTo>
                    <a:pt x="291000" y="525412"/>
                    <a:pt x="559279" y="520966"/>
                    <a:pt x="827557" y="516520"/>
                  </a:cubicBezTo>
                  <a:cubicBezTo>
                    <a:pt x="900773" y="515305"/>
                    <a:pt x="973950" y="514089"/>
                    <a:pt x="1047165" y="512873"/>
                  </a:cubicBezTo>
                  <a:cubicBezTo>
                    <a:pt x="1047317" y="518040"/>
                    <a:pt x="1047431" y="523208"/>
                    <a:pt x="1047469" y="528375"/>
                  </a:cubicBezTo>
                  <a:cubicBezTo>
                    <a:pt x="1047621" y="552805"/>
                    <a:pt x="1085616" y="552881"/>
                    <a:pt x="1085464" y="528375"/>
                  </a:cubicBezTo>
                  <a:cubicBezTo>
                    <a:pt x="1084704" y="405957"/>
                    <a:pt x="1050471" y="290947"/>
                    <a:pt x="985120" y="20014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5" name="Google Shape;155;p8"/>
            <p:cNvSpPr/>
            <p:nvPr/>
          </p:nvSpPr>
          <p:spPr>
            <a:xfrm rot="5400000">
              <a:off x="7527373" y="4039040"/>
              <a:ext cx="421278" cy="414782"/>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6" name="Google Shape;156;p8"/>
            <p:cNvSpPr/>
            <p:nvPr/>
          </p:nvSpPr>
          <p:spPr>
            <a:xfrm>
              <a:off x="3706024" y="353648"/>
              <a:ext cx="1555557" cy="475275"/>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57" name="Google Shape;157;p8"/>
            <p:cNvGrpSpPr/>
            <p:nvPr/>
          </p:nvGrpSpPr>
          <p:grpSpPr>
            <a:xfrm rot="5400000">
              <a:off x="3094267" y="20478"/>
              <a:ext cx="355736" cy="1726687"/>
              <a:chOff x="3547388" y="4082400"/>
              <a:chExt cx="218363" cy="1059902"/>
            </a:xfrm>
          </p:grpSpPr>
          <p:sp>
            <p:nvSpPr>
              <p:cNvPr id="158" name="Google Shape;158;p8"/>
              <p:cNvSpPr/>
              <p:nvPr/>
            </p:nvSpPr>
            <p:spPr>
              <a:xfrm>
                <a:off x="3547388" y="4118191"/>
                <a:ext cx="218363" cy="1024111"/>
              </a:xfrm>
              <a:custGeom>
                <a:avLst/>
                <a:gdLst/>
                <a:ahLst/>
                <a:cxnLst/>
                <a:rect l="l" t="t" r="r" b="b"/>
                <a:pathLst>
                  <a:path w="291151" h="1365482" extrusionOk="0">
                    <a:moveTo>
                      <a:pt x="3723" y="1365483"/>
                    </a:moveTo>
                    <a:lnTo>
                      <a:pt x="0" y="1364723"/>
                    </a:lnTo>
                    <a:cubicBezTo>
                      <a:pt x="90769" y="910880"/>
                      <a:pt x="187465" y="451716"/>
                      <a:pt x="287428" y="0"/>
                    </a:cubicBezTo>
                    <a:lnTo>
                      <a:pt x="291152" y="836"/>
                    </a:lnTo>
                    <a:cubicBezTo>
                      <a:pt x="191226" y="452552"/>
                      <a:pt x="94530" y="911677"/>
                      <a:pt x="3761" y="136548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9" name="Google Shape;159;p8"/>
              <p:cNvSpPr/>
              <p:nvPr/>
            </p:nvSpPr>
            <p:spPr>
              <a:xfrm>
                <a:off x="3618171" y="4147712"/>
                <a:ext cx="123985" cy="558034"/>
              </a:xfrm>
              <a:custGeom>
                <a:avLst/>
                <a:gdLst/>
                <a:ahLst/>
                <a:cxnLst/>
                <a:rect l="l" t="t" r="r" b="b"/>
                <a:pathLst>
                  <a:path w="165313" h="744045" extrusionOk="0">
                    <a:moveTo>
                      <a:pt x="3686" y="744007"/>
                    </a:moveTo>
                    <a:lnTo>
                      <a:pt x="0" y="743134"/>
                    </a:lnTo>
                    <a:cubicBezTo>
                      <a:pt x="18047" y="665245"/>
                      <a:pt x="49925" y="516041"/>
                      <a:pt x="80776" y="371738"/>
                    </a:cubicBezTo>
                    <a:cubicBezTo>
                      <a:pt x="111666" y="227321"/>
                      <a:pt x="143581" y="77964"/>
                      <a:pt x="161629" y="0"/>
                    </a:cubicBezTo>
                    <a:lnTo>
                      <a:pt x="165314" y="874"/>
                    </a:lnTo>
                    <a:cubicBezTo>
                      <a:pt x="147267" y="78839"/>
                      <a:pt x="115351" y="228156"/>
                      <a:pt x="84462" y="372573"/>
                    </a:cubicBezTo>
                    <a:cubicBezTo>
                      <a:pt x="53610" y="516876"/>
                      <a:pt x="21695" y="666119"/>
                      <a:pt x="3648" y="74404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0" name="Google Shape;160;p8"/>
              <p:cNvSpPr/>
              <p:nvPr/>
            </p:nvSpPr>
            <p:spPr>
              <a:xfrm>
                <a:off x="3622731" y="4123434"/>
                <a:ext cx="110107" cy="494174"/>
              </a:xfrm>
              <a:custGeom>
                <a:avLst/>
                <a:gdLst/>
                <a:ahLst/>
                <a:cxnLst/>
                <a:rect l="l" t="t" r="r" b="b"/>
                <a:pathLst>
                  <a:path w="146810" h="658899" extrusionOk="0">
                    <a:moveTo>
                      <a:pt x="3685" y="658900"/>
                    </a:moveTo>
                    <a:lnTo>
                      <a:pt x="0" y="658026"/>
                    </a:lnTo>
                    <a:cubicBezTo>
                      <a:pt x="18047" y="580137"/>
                      <a:pt x="45251" y="452552"/>
                      <a:pt x="71544" y="329184"/>
                    </a:cubicBezTo>
                    <a:cubicBezTo>
                      <a:pt x="97874" y="205702"/>
                      <a:pt x="125078" y="78003"/>
                      <a:pt x="143125" y="0"/>
                    </a:cubicBezTo>
                    <a:lnTo>
                      <a:pt x="146811" y="874"/>
                    </a:lnTo>
                    <a:cubicBezTo>
                      <a:pt x="128763" y="78839"/>
                      <a:pt x="101559" y="206500"/>
                      <a:pt x="75229" y="329982"/>
                    </a:cubicBezTo>
                    <a:cubicBezTo>
                      <a:pt x="48937" y="453388"/>
                      <a:pt x="21733" y="580973"/>
                      <a:pt x="3685" y="65890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1" name="Google Shape;161;p8"/>
              <p:cNvSpPr/>
              <p:nvPr/>
            </p:nvSpPr>
            <p:spPr>
              <a:xfrm>
                <a:off x="3625267" y="4102604"/>
                <a:ext cx="95774" cy="428235"/>
              </a:xfrm>
              <a:custGeom>
                <a:avLst/>
                <a:gdLst/>
                <a:ahLst/>
                <a:cxnLst/>
                <a:rect l="l" t="t" r="r" b="b"/>
                <a:pathLst>
                  <a:path w="127699" h="570980" extrusionOk="0">
                    <a:moveTo>
                      <a:pt x="3685" y="570981"/>
                    </a:moveTo>
                    <a:lnTo>
                      <a:pt x="0" y="570107"/>
                    </a:lnTo>
                    <a:cubicBezTo>
                      <a:pt x="18047" y="492142"/>
                      <a:pt x="40388" y="386822"/>
                      <a:pt x="62007" y="284996"/>
                    </a:cubicBezTo>
                    <a:cubicBezTo>
                      <a:pt x="83626" y="183209"/>
                      <a:pt x="105966" y="77927"/>
                      <a:pt x="124014" y="0"/>
                    </a:cubicBezTo>
                    <a:lnTo>
                      <a:pt x="127699" y="874"/>
                    </a:lnTo>
                    <a:cubicBezTo>
                      <a:pt x="109652" y="78762"/>
                      <a:pt x="87311" y="184007"/>
                      <a:pt x="65730" y="285794"/>
                    </a:cubicBezTo>
                    <a:cubicBezTo>
                      <a:pt x="44112" y="387658"/>
                      <a:pt x="21771" y="493016"/>
                      <a:pt x="3685" y="57098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2" name="Google Shape;162;p8"/>
              <p:cNvSpPr/>
              <p:nvPr/>
            </p:nvSpPr>
            <p:spPr>
              <a:xfrm>
                <a:off x="3630995" y="4082400"/>
                <a:ext cx="80614" cy="358592"/>
              </a:xfrm>
              <a:custGeom>
                <a:avLst/>
                <a:gdLst/>
                <a:ahLst/>
                <a:cxnLst/>
                <a:rect l="l" t="t" r="r" b="b"/>
                <a:pathLst>
                  <a:path w="107486" h="478122" extrusionOk="0">
                    <a:moveTo>
                      <a:pt x="3686" y="478122"/>
                    </a:moveTo>
                    <a:lnTo>
                      <a:pt x="0" y="477248"/>
                    </a:lnTo>
                    <a:cubicBezTo>
                      <a:pt x="18047" y="399322"/>
                      <a:pt x="35259" y="317672"/>
                      <a:pt x="51901" y="238681"/>
                    </a:cubicBezTo>
                    <a:cubicBezTo>
                      <a:pt x="68542" y="159653"/>
                      <a:pt x="85754" y="77965"/>
                      <a:pt x="103801" y="0"/>
                    </a:cubicBezTo>
                    <a:lnTo>
                      <a:pt x="107486" y="874"/>
                    </a:lnTo>
                    <a:cubicBezTo>
                      <a:pt x="89439" y="78800"/>
                      <a:pt x="72228" y="160489"/>
                      <a:pt x="55586" y="239479"/>
                    </a:cubicBezTo>
                    <a:cubicBezTo>
                      <a:pt x="38944" y="318469"/>
                      <a:pt x="21733" y="400195"/>
                      <a:pt x="3686" y="47812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pic>
        <p:nvPicPr>
          <p:cNvPr id="163" name="Google Shape;163;p8"/>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
        <p:nvSpPr>
          <p:cNvPr id="164" name="Google Shape;164;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sp>
        <p:nvSpPr>
          <p:cNvPr id="166" name="Google Shape;166;p9"/>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167" name="Google Shape;167;p9"/>
          <p:cNvGrpSpPr/>
          <p:nvPr/>
        </p:nvGrpSpPr>
        <p:grpSpPr>
          <a:xfrm>
            <a:off x="-321373" y="-47072"/>
            <a:ext cx="9786776" cy="5237698"/>
            <a:chOff x="501527" y="377500"/>
            <a:chExt cx="8200064" cy="4388520"/>
          </a:xfrm>
        </p:grpSpPr>
        <p:sp>
          <p:nvSpPr>
            <p:cNvPr id="168" name="Google Shape;168;p9"/>
            <p:cNvSpPr/>
            <p:nvPr/>
          </p:nvSpPr>
          <p:spPr>
            <a:xfrm rot="976733">
              <a:off x="1174711" y="658117"/>
              <a:ext cx="455231" cy="1044780"/>
            </a:xfrm>
            <a:custGeom>
              <a:avLst/>
              <a:gdLst/>
              <a:ahLst/>
              <a:cxnLst/>
              <a:rect l="l" t="t" r="r" b="b"/>
              <a:pathLst>
                <a:path w="296761" h="682149" extrusionOk="0">
                  <a:moveTo>
                    <a:pt x="203989" y="682025"/>
                  </a:moveTo>
                  <a:cubicBezTo>
                    <a:pt x="261095" y="674122"/>
                    <a:pt x="270669" y="289314"/>
                    <a:pt x="295023" y="108688"/>
                  </a:cubicBezTo>
                  <a:cubicBezTo>
                    <a:pt x="296202" y="99988"/>
                    <a:pt x="297380" y="90983"/>
                    <a:pt x="296392" y="83004"/>
                  </a:cubicBezTo>
                  <a:cubicBezTo>
                    <a:pt x="294150" y="64805"/>
                    <a:pt x="282219" y="59485"/>
                    <a:pt x="271809" y="56598"/>
                  </a:cubicBezTo>
                  <a:cubicBezTo>
                    <a:pt x="189627" y="33801"/>
                    <a:pt x="106647" y="15108"/>
                    <a:pt x="23021" y="442"/>
                  </a:cubicBezTo>
                  <a:cubicBezTo>
                    <a:pt x="19032" y="-242"/>
                    <a:pt x="14587" y="-736"/>
                    <a:pt x="10863" y="3786"/>
                  </a:cubicBezTo>
                  <a:cubicBezTo>
                    <a:pt x="7026" y="8421"/>
                    <a:pt x="5316" y="16704"/>
                    <a:pt x="3758" y="24189"/>
                  </a:cubicBezTo>
                  <a:cubicBezTo>
                    <a:pt x="-26751" y="172063"/>
                    <a:pt x="136511" y="691371"/>
                    <a:pt x="203989" y="68202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69" name="Google Shape;169;p9"/>
            <p:cNvGrpSpPr/>
            <p:nvPr/>
          </p:nvGrpSpPr>
          <p:grpSpPr>
            <a:xfrm>
              <a:off x="7498304" y="3604648"/>
              <a:ext cx="1203286" cy="1161371"/>
              <a:chOff x="7498304" y="3604648"/>
              <a:chExt cx="1203286" cy="1161371"/>
            </a:xfrm>
          </p:grpSpPr>
          <p:sp>
            <p:nvSpPr>
              <p:cNvPr id="170" name="Google Shape;170;p9"/>
              <p:cNvSpPr/>
              <p:nvPr/>
            </p:nvSpPr>
            <p:spPr>
              <a:xfrm>
                <a:off x="7498304" y="3824604"/>
                <a:ext cx="649259" cy="557131"/>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1" name="Google Shape;171;p9"/>
              <p:cNvSpPr/>
              <p:nvPr/>
            </p:nvSpPr>
            <p:spPr>
              <a:xfrm>
                <a:off x="8052674" y="4127110"/>
                <a:ext cx="648917" cy="638910"/>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2" name="Google Shape;172;p9"/>
              <p:cNvSpPr/>
              <p:nvPr/>
            </p:nvSpPr>
            <p:spPr>
              <a:xfrm>
                <a:off x="8219083" y="3604648"/>
                <a:ext cx="423381" cy="475478"/>
              </a:xfrm>
              <a:custGeom>
                <a:avLst/>
                <a:gdLst/>
                <a:ahLst/>
                <a:cxnLst/>
                <a:rect l="l" t="t" r="r" b="b"/>
                <a:pathLst>
                  <a:path w="396610" h="445413" extrusionOk="0">
                    <a:moveTo>
                      <a:pt x="104" y="406583"/>
                    </a:moveTo>
                    <a:cubicBezTo>
                      <a:pt x="370" y="415208"/>
                      <a:pt x="864" y="424516"/>
                      <a:pt x="6297" y="431203"/>
                    </a:cubicBezTo>
                    <a:cubicBezTo>
                      <a:pt x="13478" y="440094"/>
                      <a:pt x="26396" y="441196"/>
                      <a:pt x="37833" y="441576"/>
                    </a:cubicBezTo>
                    <a:cubicBezTo>
                      <a:pt x="116519" y="444045"/>
                      <a:pt x="195244" y="445337"/>
                      <a:pt x="273968" y="445413"/>
                    </a:cubicBezTo>
                    <a:cubicBezTo>
                      <a:pt x="309683" y="445413"/>
                      <a:pt x="345778" y="445185"/>
                      <a:pt x="380429" y="436599"/>
                    </a:cubicBezTo>
                    <a:cubicBezTo>
                      <a:pt x="385140" y="435421"/>
                      <a:pt x="390117" y="433901"/>
                      <a:pt x="393195" y="430177"/>
                    </a:cubicBezTo>
                    <a:cubicBezTo>
                      <a:pt x="396842" y="425694"/>
                      <a:pt x="396766" y="419311"/>
                      <a:pt x="396501" y="413536"/>
                    </a:cubicBezTo>
                    <a:cubicBezTo>
                      <a:pt x="390801" y="289408"/>
                      <a:pt x="212683" y="1866"/>
                      <a:pt x="148929" y="4"/>
                    </a:cubicBezTo>
                    <a:cubicBezTo>
                      <a:pt x="105501" y="-1250"/>
                      <a:pt x="-3847" y="275312"/>
                      <a:pt x="104" y="40658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73" name="Google Shape;173;p9"/>
            <p:cNvSpPr/>
            <p:nvPr/>
          </p:nvSpPr>
          <p:spPr>
            <a:xfrm>
              <a:off x="501527" y="377500"/>
              <a:ext cx="1378662" cy="421314"/>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4" name="Google Shape;174;p9"/>
            <p:cNvSpPr/>
            <p:nvPr/>
          </p:nvSpPr>
          <p:spPr>
            <a:xfrm rot="5400000">
              <a:off x="619148" y="771065"/>
              <a:ext cx="421278" cy="414782"/>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175" name="Google Shape;175;p9"/>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
        <p:nvSpPr>
          <p:cNvPr id="176" name="Google Shape;176;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77" name="Google Shape;177;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8"/>
        <p:cNvGrpSpPr/>
        <p:nvPr/>
      </p:nvGrpSpPr>
      <p:grpSpPr>
        <a:xfrm>
          <a:off x="0" y="0"/>
          <a:ext cx="0" cy="0"/>
          <a:chOff x="0" y="0"/>
          <a:chExt cx="0" cy="0"/>
        </a:xfrm>
      </p:grpSpPr>
      <p:sp>
        <p:nvSpPr>
          <p:cNvPr id="179" name="Google Shape;179;p10"/>
          <p:cNvSpPr txBox="1">
            <a:spLocks noGrp="1"/>
          </p:cNvSpPr>
          <p:nvPr>
            <p:ph type="title"/>
          </p:nvPr>
        </p:nvSpPr>
        <p:spPr>
          <a:xfrm>
            <a:off x="720000" y="4014450"/>
            <a:ext cx="7704000" cy="5727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0"/>
        <p:cNvGrpSpPr/>
        <p:nvPr/>
      </p:nvGrpSpPr>
      <p:grpSpPr>
        <a:xfrm>
          <a:off x="0" y="0"/>
          <a:ext cx="0" cy="0"/>
          <a:chOff x="0" y="0"/>
          <a:chExt cx="0" cy="0"/>
        </a:xfrm>
      </p:grpSpPr>
      <p:sp>
        <p:nvSpPr>
          <p:cNvPr id="181" name="Google Shape;181;p11"/>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182" name="Google Shape;182;p11"/>
          <p:cNvGrpSpPr/>
          <p:nvPr/>
        </p:nvGrpSpPr>
        <p:grpSpPr>
          <a:xfrm>
            <a:off x="45716" y="-173185"/>
            <a:ext cx="8939763" cy="5604193"/>
            <a:chOff x="45716" y="-173185"/>
            <a:chExt cx="8939763" cy="5604193"/>
          </a:xfrm>
        </p:grpSpPr>
        <p:sp>
          <p:nvSpPr>
            <p:cNvPr id="183" name="Google Shape;183;p11"/>
            <p:cNvSpPr/>
            <p:nvPr/>
          </p:nvSpPr>
          <p:spPr>
            <a:xfrm rot="972490">
              <a:off x="8262800" y="2972994"/>
              <a:ext cx="555507" cy="1275278"/>
            </a:xfrm>
            <a:custGeom>
              <a:avLst/>
              <a:gdLst/>
              <a:ahLst/>
              <a:cxnLst/>
              <a:rect l="l" t="t" r="r" b="b"/>
              <a:pathLst>
                <a:path w="296761" h="682149" extrusionOk="0">
                  <a:moveTo>
                    <a:pt x="203989" y="682025"/>
                  </a:moveTo>
                  <a:cubicBezTo>
                    <a:pt x="261095" y="674122"/>
                    <a:pt x="270669" y="289314"/>
                    <a:pt x="295023" y="108688"/>
                  </a:cubicBezTo>
                  <a:cubicBezTo>
                    <a:pt x="296202" y="99988"/>
                    <a:pt x="297380" y="90983"/>
                    <a:pt x="296392" y="83004"/>
                  </a:cubicBezTo>
                  <a:cubicBezTo>
                    <a:pt x="294150" y="64805"/>
                    <a:pt x="282219" y="59485"/>
                    <a:pt x="271809" y="56598"/>
                  </a:cubicBezTo>
                  <a:cubicBezTo>
                    <a:pt x="189627" y="33801"/>
                    <a:pt x="106647" y="15108"/>
                    <a:pt x="23021" y="442"/>
                  </a:cubicBezTo>
                  <a:cubicBezTo>
                    <a:pt x="19032" y="-242"/>
                    <a:pt x="14587" y="-736"/>
                    <a:pt x="10863" y="3786"/>
                  </a:cubicBezTo>
                  <a:cubicBezTo>
                    <a:pt x="7026" y="8421"/>
                    <a:pt x="5316" y="16704"/>
                    <a:pt x="3758" y="24189"/>
                  </a:cubicBezTo>
                  <a:cubicBezTo>
                    <a:pt x="-26751" y="172063"/>
                    <a:pt x="136511" y="691371"/>
                    <a:pt x="203989" y="68202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4" name="Google Shape;184;p11"/>
            <p:cNvSpPr/>
            <p:nvPr/>
          </p:nvSpPr>
          <p:spPr>
            <a:xfrm flipH="1">
              <a:off x="1020384" y="1565123"/>
              <a:ext cx="820949" cy="1032692"/>
            </a:xfrm>
            <a:custGeom>
              <a:avLst/>
              <a:gdLst/>
              <a:ahLst/>
              <a:cxnLst/>
              <a:rect l="l" t="t" r="r" b="b"/>
              <a:pathLst>
                <a:path w="698680" h="878887" extrusionOk="0">
                  <a:moveTo>
                    <a:pt x="0" y="878888"/>
                  </a:moveTo>
                  <a:lnTo>
                    <a:pt x="652973" y="715930"/>
                  </a:lnTo>
                  <a:lnTo>
                    <a:pt x="698680" y="0"/>
                  </a:lnTo>
                  <a:lnTo>
                    <a:pt x="0" y="32029"/>
                  </a:lnTo>
                  <a:lnTo>
                    <a:pt x="0" y="87888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5" name="Google Shape;185;p11"/>
            <p:cNvSpPr/>
            <p:nvPr/>
          </p:nvSpPr>
          <p:spPr>
            <a:xfrm>
              <a:off x="7358407" y="4381588"/>
              <a:ext cx="1627059" cy="691121"/>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6" name="Google Shape;186;p11"/>
            <p:cNvSpPr/>
            <p:nvPr/>
          </p:nvSpPr>
          <p:spPr>
            <a:xfrm>
              <a:off x="7358406" y="3176215"/>
              <a:ext cx="964506" cy="949632"/>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7" name="Google Shape;187;p11"/>
            <p:cNvSpPr/>
            <p:nvPr/>
          </p:nvSpPr>
          <p:spPr>
            <a:xfrm>
              <a:off x="2060007" y="-173178"/>
              <a:ext cx="964406" cy="827559"/>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8" name="Google Shape;188;p11"/>
            <p:cNvSpPr/>
            <p:nvPr/>
          </p:nvSpPr>
          <p:spPr>
            <a:xfrm>
              <a:off x="528739" y="2003698"/>
              <a:ext cx="423381" cy="475478"/>
            </a:xfrm>
            <a:custGeom>
              <a:avLst/>
              <a:gdLst/>
              <a:ahLst/>
              <a:cxnLst/>
              <a:rect l="l" t="t" r="r" b="b"/>
              <a:pathLst>
                <a:path w="396610" h="445413" extrusionOk="0">
                  <a:moveTo>
                    <a:pt x="104" y="406583"/>
                  </a:moveTo>
                  <a:cubicBezTo>
                    <a:pt x="370" y="415208"/>
                    <a:pt x="864" y="424516"/>
                    <a:pt x="6297" y="431203"/>
                  </a:cubicBezTo>
                  <a:cubicBezTo>
                    <a:pt x="13478" y="440094"/>
                    <a:pt x="26396" y="441196"/>
                    <a:pt x="37833" y="441576"/>
                  </a:cubicBezTo>
                  <a:cubicBezTo>
                    <a:pt x="116519" y="444045"/>
                    <a:pt x="195244" y="445337"/>
                    <a:pt x="273968" y="445413"/>
                  </a:cubicBezTo>
                  <a:cubicBezTo>
                    <a:pt x="309683" y="445413"/>
                    <a:pt x="345778" y="445185"/>
                    <a:pt x="380429" y="436599"/>
                  </a:cubicBezTo>
                  <a:cubicBezTo>
                    <a:pt x="385140" y="435421"/>
                    <a:pt x="390117" y="433901"/>
                    <a:pt x="393195" y="430177"/>
                  </a:cubicBezTo>
                  <a:cubicBezTo>
                    <a:pt x="396842" y="425694"/>
                    <a:pt x="396766" y="419311"/>
                    <a:pt x="396501" y="413536"/>
                  </a:cubicBezTo>
                  <a:cubicBezTo>
                    <a:pt x="390801" y="289408"/>
                    <a:pt x="212683" y="1866"/>
                    <a:pt x="148929" y="4"/>
                  </a:cubicBezTo>
                  <a:cubicBezTo>
                    <a:pt x="105501" y="-1250"/>
                    <a:pt x="-3847" y="275312"/>
                    <a:pt x="104" y="40658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9" name="Google Shape;189;p11"/>
            <p:cNvSpPr/>
            <p:nvPr/>
          </p:nvSpPr>
          <p:spPr>
            <a:xfrm rot="-5400000" flipH="1">
              <a:off x="592836" y="230868"/>
              <a:ext cx="1628196" cy="820089"/>
            </a:xfrm>
            <a:custGeom>
              <a:avLst/>
              <a:gdLst/>
              <a:ahLst/>
              <a:cxnLst/>
              <a:rect l="l" t="t" r="r" b="b"/>
              <a:pathLst>
                <a:path w="1085464" h="546726" extrusionOk="0">
                  <a:moveTo>
                    <a:pt x="985120" y="200217"/>
                  </a:moveTo>
                  <a:cubicBezTo>
                    <a:pt x="923151" y="114083"/>
                    <a:pt x="833181" y="49683"/>
                    <a:pt x="717222" y="21225"/>
                  </a:cubicBezTo>
                  <a:cubicBezTo>
                    <a:pt x="505858" y="-30638"/>
                    <a:pt x="261592" y="8953"/>
                    <a:pt x="113907" y="179852"/>
                  </a:cubicBezTo>
                  <a:cubicBezTo>
                    <a:pt x="40350" y="264959"/>
                    <a:pt x="-4635" y="374573"/>
                    <a:pt x="380" y="487987"/>
                  </a:cubicBezTo>
                  <a:cubicBezTo>
                    <a:pt x="570" y="492014"/>
                    <a:pt x="1748" y="495358"/>
                    <a:pt x="3610" y="498055"/>
                  </a:cubicBezTo>
                  <a:cubicBezTo>
                    <a:pt x="3648" y="502311"/>
                    <a:pt x="3686" y="506604"/>
                    <a:pt x="3724" y="510859"/>
                  </a:cubicBezTo>
                  <a:cubicBezTo>
                    <a:pt x="3838" y="521004"/>
                    <a:pt x="12348" y="530047"/>
                    <a:pt x="22721" y="529857"/>
                  </a:cubicBezTo>
                  <a:cubicBezTo>
                    <a:pt x="291000" y="525412"/>
                    <a:pt x="559279" y="520966"/>
                    <a:pt x="827557" y="516520"/>
                  </a:cubicBezTo>
                  <a:cubicBezTo>
                    <a:pt x="900773" y="515305"/>
                    <a:pt x="973950" y="514089"/>
                    <a:pt x="1047165" y="512873"/>
                  </a:cubicBezTo>
                  <a:cubicBezTo>
                    <a:pt x="1047317" y="518040"/>
                    <a:pt x="1047431" y="523208"/>
                    <a:pt x="1047469" y="528375"/>
                  </a:cubicBezTo>
                  <a:cubicBezTo>
                    <a:pt x="1047621" y="552805"/>
                    <a:pt x="1085616" y="552881"/>
                    <a:pt x="1085464" y="528375"/>
                  </a:cubicBezTo>
                  <a:cubicBezTo>
                    <a:pt x="1084704" y="405957"/>
                    <a:pt x="1050471" y="290947"/>
                    <a:pt x="985120" y="200141"/>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0" name="Google Shape;190;p11"/>
            <p:cNvSpPr/>
            <p:nvPr/>
          </p:nvSpPr>
          <p:spPr>
            <a:xfrm rot="5400000">
              <a:off x="42467" y="2223915"/>
              <a:ext cx="421278" cy="414782"/>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1" name="Google Shape;191;p11"/>
            <p:cNvSpPr/>
            <p:nvPr/>
          </p:nvSpPr>
          <p:spPr>
            <a:xfrm rot="5400000">
              <a:off x="6075012" y="4298445"/>
              <a:ext cx="1735058" cy="530067"/>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92" name="Google Shape;192;p11"/>
            <p:cNvGrpSpPr/>
            <p:nvPr/>
          </p:nvGrpSpPr>
          <p:grpSpPr>
            <a:xfrm rot="4209260">
              <a:off x="203759" y="496364"/>
              <a:ext cx="1073347" cy="1089719"/>
              <a:chOff x="3947575" y="1635496"/>
              <a:chExt cx="616250" cy="625649"/>
            </a:xfrm>
          </p:grpSpPr>
          <p:sp>
            <p:nvSpPr>
              <p:cNvPr id="193" name="Google Shape;193;p11"/>
              <p:cNvSpPr/>
              <p:nvPr/>
            </p:nvSpPr>
            <p:spPr>
              <a:xfrm>
                <a:off x="3947575" y="1635496"/>
                <a:ext cx="616250" cy="625649"/>
              </a:xfrm>
              <a:custGeom>
                <a:avLst/>
                <a:gdLst/>
                <a:ahLst/>
                <a:cxnLst/>
                <a:rect l="l" t="t" r="r" b="b"/>
                <a:pathLst>
                  <a:path w="821666" h="834199" extrusionOk="0">
                    <a:moveTo>
                      <a:pt x="420610" y="834199"/>
                    </a:moveTo>
                    <a:cubicBezTo>
                      <a:pt x="381969" y="834199"/>
                      <a:pt x="344507" y="829564"/>
                      <a:pt x="308906" y="820369"/>
                    </a:cubicBezTo>
                    <a:cubicBezTo>
                      <a:pt x="208677" y="794457"/>
                      <a:pt x="119238" y="729563"/>
                      <a:pt x="63576" y="642289"/>
                    </a:cubicBezTo>
                    <a:cubicBezTo>
                      <a:pt x="-35552" y="486892"/>
                      <a:pt x="-17276" y="282710"/>
                      <a:pt x="108029" y="145702"/>
                    </a:cubicBezTo>
                    <a:cubicBezTo>
                      <a:pt x="150925" y="98779"/>
                      <a:pt x="207271" y="60518"/>
                      <a:pt x="270950" y="35062"/>
                    </a:cubicBezTo>
                    <a:cubicBezTo>
                      <a:pt x="371673" y="-5250"/>
                      <a:pt x="484327" y="-11101"/>
                      <a:pt x="579958" y="19066"/>
                    </a:cubicBezTo>
                    <a:cubicBezTo>
                      <a:pt x="653136" y="42129"/>
                      <a:pt x="718220" y="92700"/>
                      <a:pt x="758532" y="157784"/>
                    </a:cubicBezTo>
                    <a:cubicBezTo>
                      <a:pt x="783837" y="198628"/>
                      <a:pt x="801694" y="244335"/>
                      <a:pt x="811649" y="293614"/>
                    </a:cubicBezTo>
                    <a:cubicBezTo>
                      <a:pt x="828480" y="377164"/>
                      <a:pt x="823997" y="469567"/>
                      <a:pt x="798997" y="553686"/>
                    </a:cubicBezTo>
                    <a:cubicBezTo>
                      <a:pt x="772021" y="644455"/>
                      <a:pt x="723730" y="719000"/>
                      <a:pt x="659405" y="769191"/>
                    </a:cubicBezTo>
                    <a:cubicBezTo>
                      <a:pt x="611266" y="806729"/>
                      <a:pt x="542876" y="827702"/>
                      <a:pt x="450321" y="833249"/>
                    </a:cubicBezTo>
                    <a:cubicBezTo>
                      <a:pt x="440367" y="833857"/>
                      <a:pt x="430450" y="834161"/>
                      <a:pt x="420648" y="834161"/>
                    </a:cubicBezTo>
                    <a:close/>
                    <a:moveTo>
                      <a:pt x="271634" y="36810"/>
                    </a:moveTo>
                    <a:lnTo>
                      <a:pt x="272355" y="38557"/>
                    </a:lnTo>
                    <a:cubicBezTo>
                      <a:pt x="209209" y="63824"/>
                      <a:pt x="153357" y="101780"/>
                      <a:pt x="110841" y="148247"/>
                    </a:cubicBezTo>
                    <a:cubicBezTo>
                      <a:pt x="-13325" y="283964"/>
                      <a:pt x="-31410" y="486284"/>
                      <a:pt x="66806" y="640238"/>
                    </a:cubicBezTo>
                    <a:cubicBezTo>
                      <a:pt x="121974" y="726713"/>
                      <a:pt x="210576" y="791038"/>
                      <a:pt x="309894" y="816684"/>
                    </a:cubicBezTo>
                    <a:cubicBezTo>
                      <a:pt x="354120" y="828120"/>
                      <a:pt x="401308" y="832414"/>
                      <a:pt x="450094" y="829488"/>
                    </a:cubicBezTo>
                    <a:cubicBezTo>
                      <a:pt x="541850" y="823979"/>
                      <a:pt x="609518" y="803272"/>
                      <a:pt x="657049" y="766227"/>
                    </a:cubicBezTo>
                    <a:cubicBezTo>
                      <a:pt x="782203" y="668581"/>
                      <a:pt x="844248" y="474582"/>
                      <a:pt x="807925" y="294374"/>
                    </a:cubicBezTo>
                    <a:cubicBezTo>
                      <a:pt x="798085" y="245513"/>
                      <a:pt x="780379" y="200262"/>
                      <a:pt x="755303" y="159798"/>
                    </a:cubicBezTo>
                    <a:cubicBezTo>
                      <a:pt x="715447" y="95473"/>
                      <a:pt x="651122" y="45510"/>
                      <a:pt x="578819" y="22676"/>
                    </a:cubicBezTo>
                    <a:cubicBezTo>
                      <a:pt x="484022" y="-7226"/>
                      <a:pt x="372319" y="-1451"/>
                      <a:pt x="272355" y="38557"/>
                    </a:cubicBezTo>
                    <a:lnTo>
                      <a:pt x="271634" y="3681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4" name="Google Shape;194;p11"/>
              <p:cNvSpPr/>
              <p:nvPr/>
            </p:nvSpPr>
            <p:spPr>
              <a:xfrm>
                <a:off x="3957548" y="1648769"/>
                <a:ext cx="597751" cy="602886"/>
              </a:xfrm>
              <a:custGeom>
                <a:avLst/>
                <a:gdLst/>
                <a:ahLst/>
                <a:cxnLst/>
                <a:rect l="l" t="t" r="r" b="b"/>
                <a:pathLst>
                  <a:path w="797001" h="803848" extrusionOk="0">
                    <a:moveTo>
                      <a:pt x="422130" y="803849"/>
                    </a:moveTo>
                    <a:cubicBezTo>
                      <a:pt x="413695" y="803849"/>
                      <a:pt x="405033" y="803697"/>
                      <a:pt x="396180" y="803355"/>
                    </a:cubicBezTo>
                    <a:cubicBezTo>
                      <a:pt x="348611" y="801569"/>
                      <a:pt x="303284" y="792869"/>
                      <a:pt x="261490" y="777595"/>
                    </a:cubicBezTo>
                    <a:cubicBezTo>
                      <a:pt x="167567" y="743210"/>
                      <a:pt x="87703" y="672388"/>
                      <a:pt x="42414" y="583177"/>
                    </a:cubicBezTo>
                    <a:cubicBezTo>
                      <a:pt x="-38249" y="424398"/>
                      <a:pt x="-1394" y="229791"/>
                      <a:pt x="132005" y="109880"/>
                    </a:cubicBezTo>
                    <a:cubicBezTo>
                      <a:pt x="177674" y="68846"/>
                      <a:pt x="235464" y="37349"/>
                      <a:pt x="299066" y="18845"/>
                    </a:cubicBezTo>
                    <a:cubicBezTo>
                      <a:pt x="399752" y="-10448"/>
                      <a:pt x="508568" y="-5395"/>
                      <a:pt x="597703" y="32637"/>
                    </a:cubicBezTo>
                    <a:cubicBezTo>
                      <a:pt x="665864" y="61741"/>
                      <a:pt x="723692" y="116491"/>
                      <a:pt x="756330" y="182905"/>
                    </a:cubicBezTo>
                    <a:cubicBezTo>
                      <a:pt x="776809" y="224586"/>
                      <a:pt x="789651" y="270217"/>
                      <a:pt x="794552" y="318546"/>
                    </a:cubicBezTo>
                    <a:cubicBezTo>
                      <a:pt x="802873" y="400500"/>
                      <a:pt x="789840" y="488875"/>
                      <a:pt x="757849" y="567409"/>
                    </a:cubicBezTo>
                    <a:cubicBezTo>
                      <a:pt x="723350" y="652137"/>
                      <a:pt x="669892" y="719235"/>
                      <a:pt x="603288" y="761447"/>
                    </a:cubicBezTo>
                    <a:cubicBezTo>
                      <a:pt x="558378" y="789905"/>
                      <a:pt x="498955" y="803811"/>
                      <a:pt x="422168" y="803811"/>
                    </a:cubicBezTo>
                    <a:close/>
                    <a:moveTo>
                      <a:pt x="299598" y="20669"/>
                    </a:moveTo>
                    <a:lnTo>
                      <a:pt x="300130" y="22493"/>
                    </a:lnTo>
                    <a:cubicBezTo>
                      <a:pt x="237059" y="40844"/>
                      <a:pt x="179802" y="72038"/>
                      <a:pt x="134550" y="112692"/>
                    </a:cubicBezTo>
                    <a:cubicBezTo>
                      <a:pt x="2405" y="231424"/>
                      <a:pt x="-34107" y="424170"/>
                      <a:pt x="45795" y="581429"/>
                    </a:cubicBezTo>
                    <a:cubicBezTo>
                      <a:pt x="90667" y="669767"/>
                      <a:pt x="169771" y="739942"/>
                      <a:pt x="262819" y="773985"/>
                    </a:cubicBezTo>
                    <a:cubicBezTo>
                      <a:pt x="304271" y="789145"/>
                      <a:pt x="349181" y="797732"/>
                      <a:pt x="396370" y="799518"/>
                    </a:cubicBezTo>
                    <a:cubicBezTo>
                      <a:pt x="485087" y="802861"/>
                      <a:pt x="552109" y="789373"/>
                      <a:pt x="601274" y="758218"/>
                    </a:cubicBezTo>
                    <a:cubicBezTo>
                      <a:pt x="730797" y="676188"/>
                      <a:pt x="808724" y="495524"/>
                      <a:pt x="790828" y="318888"/>
                    </a:cubicBezTo>
                    <a:cubicBezTo>
                      <a:pt x="785965" y="271015"/>
                      <a:pt x="773237" y="225801"/>
                      <a:pt x="752948" y="184539"/>
                    </a:cubicBezTo>
                    <a:cubicBezTo>
                      <a:pt x="720729" y="118961"/>
                      <a:pt x="663623" y="64857"/>
                      <a:pt x="596259" y="36095"/>
                    </a:cubicBezTo>
                    <a:cubicBezTo>
                      <a:pt x="507922" y="-1596"/>
                      <a:pt x="400017" y="-6573"/>
                      <a:pt x="300168" y="22455"/>
                    </a:cubicBezTo>
                    <a:lnTo>
                      <a:pt x="299636" y="2063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 name="Google Shape;195;p11"/>
              <p:cNvSpPr/>
              <p:nvPr/>
            </p:nvSpPr>
            <p:spPr>
              <a:xfrm>
                <a:off x="3968675" y="1662955"/>
                <a:ext cx="577914" cy="579554"/>
              </a:xfrm>
              <a:custGeom>
                <a:avLst/>
                <a:gdLst/>
                <a:ahLst/>
                <a:cxnLst/>
                <a:rect l="l" t="t" r="r" b="b"/>
                <a:pathLst>
                  <a:path w="770552" h="772738" extrusionOk="0">
                    <a:moveTo>
                      <a:pt x="419149" y="772738"/>
                    </a:moveTo>
                    <a:cubicBezTo>
                      <a:pt x="394072" y="772738"/>
                      <a:pt x="366906" y="770496"/>
                      <a:pt x="337461" y="766013"/>
                    </a:cubicBezTo>
                    <a:cubicBezTo>
                      <a:pt x="292247" y="759136"/>
                      <a:pt x="249921" y="745914"/>
                      <a:pt x="211661" y="726765"/>
                    </a:cubicBezTo>
                    <a:cubicBezTo>
                      <a:pt x="125718" y="683755"/>
                      <a:pt x="57214" y="607386"/>
                      <a:pt x="23626" y="517339"/>
                    </a:cubicBezTo>
                    <a:cubicBezTo>
                      <a:pt x="-36101" y="357003"/>
                      <a:pt x="20245" y="175199"/>
                      <a:pt x="160672" y="75236"/>
                    </a:cubicBezTo>
                    <a:cubicBezTo>
                      <a:pt x="208736" y="41003"/>
                      <a:pt x="267323" y="17256"/>
                      <a:pt x="330090" y="6504"/>
                    </a:cubicBezTo>
                    <a:lnTo>
                      <a:pt x="330090" y="6504"/>
                    </a:lnTo>
                    <a:cubicBezTo>
                      <a:pt x="429369" y="-10480"/>
                      <a:pt x="532752" y="6162"/>
                      <a:pt x="613680" y="52173"/>
                    </a:cubicBezTo>
                    <a:cubicBezTo>
                      <a:pt x="675611" y="87356"/>
                      <a:pt x="724852" y="145943"/>
                      <a:pt x="748751" y="212890"/>
                    </a:cubicBezTo>
                    <a:cubicBezTo>
                      <a:pt x="763758" y="254874"/>
                      <a:pt x="771092" y="299859"/>
                      <a:pt x="770522" y="346516"/>
                    </a:cubicBezTo>
                    <a:cubicBezTo>
                      <a:pt x="769534" y="425659"/>
                      <a:pt x="747497" y="508601"/>
                      <a:pt x="708401" y="580106"/>
                    </a:cubicBezTo>
                    <a:cubicBezTo>
                      <a:pt x="666227" y="657273"/>
                      <a:pt x="607905" y="715481"/>
                      <a:pt x="539705" y="748536"/>
                    </a:cubicBezTo>
                    <a:cubicBezTo>
                      <a:pt x="506346" y="764683"/>
                      <a:pt x="466490" y="772738"/>
                      <a:pt x="419149" y="772738"/>
                    </a:cubicBezTo>
                    <a:close/>
                    <a:moveTo>
                      <a:pt x="406952" y="3768"/>
                    </a:moveTo>
                    <a:cubicBezTo>
                      <a:pt x="381572" y="3768"/>
                      <a:pt x="356002" y="5896"/>
                      <a:pt x="330736" y="10227"/>
                    </a:cubicBezTo>
                    <a:cubicBezTo>
                      <a:pt x="268539" y="20866"/>
                      <a:pt x="210521" y="44422"/>
                      <a:pt x="162914" y="78313"/>
                    </a:cubicBezTo>
                    <a:cubicBezTo>
                      <a:pt x="23892" y="177251"/>
                      <a:pt x="-31884" y="357231"/>
                      <a:pt x="27236" y="516010"/>
                    </a:cubicBezTo>
                    <a:cubicBezTo>
                      <a:pt x="60443" y="605183"/>
                      <a:pt x="128301" y="680754"/>
                      <a:pt x="213409" y="723345"/>
                    </a:cubicBezTo>
                    <a:cubicBezTo>
                      <a:pt x="251327" y="742305"/>
                      <a:pt x="293273" y="755413"/>
                      <a:pt x="338068" y="762252"/>
                    </a:cubicBezTo>
                    <a:cubicBezTo>
                      <a:pt x="422340" y="775094"/>
                      <a:pt x="487805" y="769509"/>
                      <a:pt x="538109" y="745116"/>
                    </a:cubicBezTo>
                    <a:cubicBezTo>
                      <a:pt x="670634" y="680905"/>
                      <a:pt x="764670" y="516959"/>
                      <a:pt x="766760" y="346440"/>
                    </a:cubicBezTo>
                    <a:cubicBezTo>
                      <a:pt x="767330" y="300201"/>
                      <a:pt x="760073" y="255710"/>
                      <a:pt x="745217" y="214106"/>
                    </a:cubicBezTo>
                    <a:cubicBezTo>
                      <a:pt x="721585" y="147995"/>
                      <a:pt x="672990" y="90168"/>
                      <a:pt x="611819" y="55403"/>
                    </a:cubicBezTo>
                    <a:cubicBezTo>
                      <a:pt x="552243" y="21512"/>
                      <a:pt x="480358" y="3730"/>
                      <a:pt x="406990" y="37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 name="Google Shape;196;p11"/>
              <p:cNvSpPr/>
              <p:nvPr/>
            </p:nvSpPr>
            <p:spPr>
              <a:xfrm>
                <a:off x="3982166" y="1673084"/>
                <a:ext cx="548185" cy="553324"/>
              </a:xfrm>
              <a:custGeom>
                <a:avLst/>
                <a:gdLst/>
                <a:ahLst/>
                <a:cxnLst/>
                <a:rect l="l" t="t" r="r" b="b"/>
                <a:pathLst>
                  <a:path w="730913" h="737765" extrusionOk="0">
                    <a:moveTo>
                      <a:pt x="383494" y="737766"/>
                    </a:moveTo>
                    <a:cubicBezTo>
                      <a:pt x="378897" y="737766"/>
                      <a:pt x="374261" y="737728"/>
                      <a:pt x="369512" y="737614"/>
                    </a:cubicBezTo>
                    <a:cubicBezTo>
                      <a:pt x="325856" y="736664"/>
                      <a:pt x="284138" y="729407"/>
                      <a:pt x="245536" y="715995"/>
                    </a:cubicBezTo>
                    <a:cubicBezTo>
                      <a:pt x="158833" y="685865"/>
                      <a:pt x="84515" y="622073"/>
                      <a:pt x="41620" y="540917"/>
                    </a:cubicBezTo>
                    <a:cubicBezTo>
                      <a:pt x="-34749" y="396462"/>
                      <a:pt x="-3897" y="217356"/>
                      <a:pt x="116735" y="105348"/>
                    </a:cubicBezTo>
                    <a:cubicBezTo>
                      <a:pt x="158035" y="67012"/>
                      <a:pt x="210581" y="37262"/>
                      <a:pt x="268637" y="19328"/>
                    </a:cubicBezTo>
                    <a:lnTo>
                      <a:pt x="268637" y="19328"/>
                    </a:lnTo>
                    <a:cubicBezTo>
                      <a:pt x="360545" y="-9053"/>
                      <a:pt x="460471" y="-6052"/>
                      <a:pt x="542804" y="27497"/>
                    </a:cubicBezTo>
                    <a:cubicBezTo>
                      <a:pt x="605800" y="53182"/>
                      <a:pt x="659675" y="102536"/>
                      <a:pt x="690603" y="162986"/>
                    </a:cubicBezTo>
                    <a:cubicBezTo>
                      <a:pt x="710018" y="200904"/>
                      <a:pt x="722480" y="242584"/>
                      <a:pt x="727724" y="286848"/>
                    </a:cubicBezTo>
                    <a:cubicBezTo>
                      <a:pt x="746987" y="449882"/>
                      <a:pt x="677533" y="618159"/>
                      <a:pt x="558877" y="696048"/>
                    </a:cubicBezTo>
                    <a:cubicBezTo>
                      <a:pt x="516208" y="724050"/>
                      <a:pt x="458723" y="737728"/>
                      <a:pt x="383456" y="737728"/>
                    </a:cubicBezTo>
                    <a:close/>
                    <a:moveTo>
                      <a:pt x="396678" y="3789"/>
                    </a:moveTo>
                    <a:cubicBezTo>
                      <a:pt x="354314" y="3789"/>
                      <a:pt x="311228" y="10134"/>
                      <a:pt x="269776" y="22938"/>
                    </a:cubicBezTo>
                    <a:cubicBezTo>
                      <a:pt x="212215" y="40682"/>
                      <a:pt x="160200" y="70165"/>
                      <a:pt x="119318" y="108122"/>
                    </a:cubicBezTo>
                    <a:cubicBezTo>
                      <a:pt x="-22" y="218952"/>
                      <a:pt x="-30608" y="396196"/>
                      <a:pt x="45001" y="539131"/>
                    </a:cubicBezTo>
                    <a:cubicBezTo>
                      <a:pt x="87441" y="619413"/>
                      <a:pt x="160998" y="682560"/>
                      <a:pt x="246828" y="712386"/>
                    </a:cubicBezTo>
                    <a:cubicBezTo>
                      <a:pt x="285050" y="725646"/>
                      <a:pt x="326350" y="732865"/>
                      <a:pt x="369626" y="733814"/>
                    </a:cubicBezTo>
                    <a:cubicBezTo>
                      <a:pt x="451010" y="735600"/>
                      <a:pt x="512219" y="722188"/>
                      <a:pt x="556825" y="692894"/>
                    </a:cubicBezTo>
                    <a:cubicBezTo>
                      <a:pt x="674341" y="615728"/>
                      <a:pt x="743074" y="448970"/>
                      <a:pt x="724000" y="287304"/>
                    </a:cubicBezTo>
                    <a:cubicBezTo>
                      <a:pt x="718833" y="243458"/>
                      <a:pt x="706447" y="202234"/>
                      <a:pt x="687260" y="164733"/>
                    </a:cubicBezTo>
                    <a:cubicBezTo>
                      <a:pt x="656750" y="105082"/>
                      <a:pt x="603596" y="56373"/>
                      <a:pt x="541437" y="31031"/>
                    </a:cubicBezTo>
                    <a:cubicBezTo>
                      <a:pt x="497021" y="12908"/>
                      <a:pt x="447400" y="3789"/>
                      <a:pt x="396716" y="378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7" name="Google Shape;197;p11"/>
              <p:cNvSpPr/>
              <p:nvPr/>
            </p:nvSpPr>
            <p:spPr>
              <a:xfrm>
                <a:off x="3994033" y="1686428"/>
                <a:ext cx="525189" cy="528582"/>
              </a:xfrm>
              <a:custGeom>
                <a:avLst/>
                <a:gdLst/>
                <a:ahLst/>
                <a:cxnLst/>
                <a:rect l="l" t="t" r="r" b="b"/>
                <a:pathLst>
                  <a:path w="700252" h="704776" extrusionOk="0">
                    <a:moveTo>
                      <a:pt x="376561" y="704776"/>
                    </a:moveTo>
                    <a:cubicBezTo>
                      <a:pt x="363149" y="704776"/>
                      <a:pt x="349129" y="704206"/>
                      <a:pt x="334463" y="703105"/>
                    </a:cubicBezTo>
                    <a:cubicBezTo>
                      <a:pt x="292821" y="699951"/>
                      <a:pt x="253421" y="690871"/>
                      <a:pt x="217250" y="676129"/>
                    </a:cubicBezTo>
                    <a:cubicBezTo>
                      <a:pt x="136056" y="642922"/>
                      <a:pt x="68388" y="578217"/>
                      <a:pt x="31609" y="498618"/>
                    </a:cubicBezTo>
                    <a:cubicBezTo>
                      <a:pt x="-33893" y="356861"/>
                      <a:pt x="4785" y="187482"/>
                      <a:pt x="125608" y="86796"/>
                    </a:cubicBezTo>
                    <a:cubicBezTo>
                      <a:pt x="166983" y="52336"/>
                      <a:pt x="218618" y="26613"/>
                      <a:pt x="275002" y="12479"/>
                    </a:cubicBezTo>
                    <a:lnTo>
                      <a:pt x="275002" y="12479"/>
                    </a:lnTo>
                    <a:cubicBezTo>
                      <a:pt x="364175" y="-9899"/>
                      <a:pt x="459389" y="-1921"/>
                      <a:pt x="536214" y="34326"/>
                    </a:cubicBezTo>
                    <a:cubicBezTo>
                      <a:pt x="595029" y="62062"/>
                      <a:pt x="643890" y="111949"/>
                      <a:pt x="670296" y="171220"/>
                    </a:cubicBezTo>
                    <a:cubicBezTo>
                      <a:pt x="686862" y="208379"/>
                      <a:pt x="696664" y="248805"/>
                      <a:pt x="699362" y="291321"/>
                    </a:cubicBezTo>
                    <a:cubicBezTo>
                      <a:pt x="709354" y="447896"/>
                      <a:pt x="634467" y="604889"/>
                      <a:pt x="517255" y="673165"/>
                    </a:cubicBezTo>
                    <a:cubicBezTo>
                      <a:pt x="480894" y="694328"/>
                      <a:pt x="434617" y="704776"/>
                      <a:pt x="376485" y="704776"/>
                    </a:cubicBezTo>
                    <a:close/>
                    <a:moveTo>
                      <a:pt x="275496" y="14341"/>
                    </a:moveTo>
                    <a:lnTo>
                      <a:pt x="275952" y="16165"/>
                    </a:lnTo>
                    <a:cubicBezTo>
                      <a:pt x="220138" y="30147"/>
                      <a:pt x="168997" y="55603"/>
                      <a:pt x="128077" y="89684"/>
                    </a:cubicBezTo>
                    <a:cubicBezTo>
                      <a:pt x="8547" y="189268"/>
                      <a:pt x="-29676" y="356785"/>
                      <a:pt x="35105" y="496985"/>
                    </a:cubicBezTo>
                    <a:cubicBezTo>
                      <a:pt x="71503" y="575747"/>
                      <a:pt x="138412" y="639768"/>
                      <a:pt x="218732" y="672595"/>
                    </a:cubicBezTo>
                    <a:cubicBezTo>
                      <a:pt x="254485" y="687223"/>
                      <a:pt x="293543" y="696190"/>
                      <a:pt x="334767" y="699305"/>
                    </a:cubicBezTo>
                    <a:cubicBezTo>
                      <a:pt x="412314" y="705156"/>
                      <a:pt x="471395" y="695506"/>
                      <a:pt x="515431" y="669860"/>
                    </a:cubicBezTo>
                    <a:cubicBezTo>
                      <a:pt x="631466" y="602306"/>
                      <a:pt x="705593" y="446718"/>
                      <a:pt x="695676" y="291549"/>
                    </a:cubicBezTo>
                    <a:cubicBezTo>
                      <a:pt x="692979" y="249489"/>
                      <a:pt x="683328" y="209519"/>
                      <a:pt x="666915" y="172740"/>
                    </a:cubicBezTo>
                    <a:cubicBezTo>
                      <a:pt x="640851" y="114305"/>
                      <a:pt x="592673" y="65102"/>
                      <a:pt x="534656" y="37746"/>
                    </a:cubicBezTo>
                    <a:cubicBezTo>
                      <a:pt x="458591" y="1879"/>
                      <a:pt x="364327" y="-6024"/>
                      <a:pt x="275990" y="16127"/>
                    </a:cubicBezTo>
                    <a:lnTo>
                      <a:pt x="275534" y="1430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 name="Google Shape;198;p11"/>
              <p:cNvSpPr/>
              <p:nvPr/>
            </p:nvSpPr>
            <p:spPr>
              <a:xfrm>
                <a:off x="4004750" y="1700984"/>
                <a:ext cx="508375" cy="507243"/>
              </a:xfrm>
              <a:custGeom>
                <a:avLst/>
                <a:gdLst/>
                <a:ahLst/>
                <a:cxnLst/>
                <a:rect l="l" t="t" r="r" b="b"/>
                <a:pathLst>
                  <a:path w="677833" h="676324" extrusionOk="0">
                    <a:moveTo>
                      <a:pt x="361246" y="676325"/>
                    </a:moveTo>
                    <a:cubicBezTo>
                      <a:pt x="328115" y="676325"/>
                      <a:pt x="290843" y="670056"/>
                      <a:pt x="248744" y="657442"/>
                    </a:cubicBezTo>
                    <a:cubicBezTo>
                      <a:pt x="210522" y="646005"/>
                      <a:pt x="175529" y="629440"/>
                      <a:pt x="144792" y="608277"/>
                    </a:cubicBezTo>
                    <a:cubicBezTo>
                      <a:pt x="75755" y="560670"/>
                      <a:pt x="25793" y="486390"/>
                      <a:pt x="7708" y="404512"/>
                    </a:cubicBezTo>
                    <a:cubicBezTo>
                      <a:pt x="-24474" y="258690"/>
                      <a:pt x="46272" y="108422"/>
                      <a:pt x="179709" y="39044"/>
                    </a:cubicBezTo>
                    <a:cubicBezTo>
                      <a:pt x="225416" y="15297"/>
                      <a:pt x="278912" y="1847"/>
                      <a:pt x="334422" y="175"/>
                    </a:cubicBezTo>
                    <a:lnTo>
                      <a:pt x="334422" y="2075"/>
                    </a:lnTo>
                    <a:cubicBezTo>
                      <a:pt x="334422" y="2075"/>
                      <a:pt x="334422" y="175"/>
                      <a:pt x="334422" y="175"/>
                    </a:cubicBezTo>
                    <a:cubicBezTo>
                      <a:pt x="422303" y="-2446"/>
                      <a:pt x="509576" y="24454"/>
                      <a:pt x="573939" y="73999"/>
                    </a:cubicBezTo>
                    <a:cubicBezTo>
                      <a:pt x="623180" y="111917"/>
                      <a:pt x="658667" y="168529"/>
                      <a:pt x="671205" y="229282"/>
                    </a:cubicBezTo>
                    <a:cubicBezTo>
                      <a:pt x="679070" y="267390"/>
                      <a:pt x="679943" y="307133"/>
                      <a:pt x="673788" y="347407"/>
                    </a:cubicBezTo>
                    <a:cubicBezTo>
                      <a:pt x="651106" y="495699"/>
                      <a:pt x="549053" y="627046"/>
                      <a:pt x="425609" y="666826"/>
                    </a:cubicBezTo>
                    <a:cubicBezTo>
                      <a:pt x="406080" y="673133"/>
                      <a:pt x="384689" y="676287"/>
                      <a:pt x="361208" y="676287"/>
                    </a:cubicBezTo>
                    <a:close/>
                    <a:moveTo>
                      <a:pt x="346314" y="3823"/>
                    </a:moveTo>
                    <a:cubicBezTo>
                      <a:pt x="342401" y="3823"/>
                      <a:pt x="338487" y="3899"/>
                      <a:pt x="334536" y="4013"/>
                    </a:cubicBezTo>
                    <a:cubicBezTo>
                      <a:pt x="279596" y="5684"/>
                      <a:pt x="226632" y="18944"/>
                      <a:pt x="181456" y="42425"/>
                    </a:cubicBezTo>
                    <a:cubicBezTo>
                      <a:pt x="49502" y="110967"/>
                      <a:pt x="-20408" y="259525"/>
                      <a:pt x="11393" y="403676"/>
                    </a:cubicBezTo>
                    <a:cubicBezTo>
                      <a:pt x="29250" y="484643"/>
                      <a:pt x="78681" y="558086"/>
                      <a:pt x="146920" y="605123"/>
                    </a:cubicBezTo>
                    <a:cubicBezTo>
                      <a:pt x="177315" y="626096"/>
                      <a:pt x="211928" y="642472"/>
                      <a:pt x="249808" y="653794"/>
                    </a:cubicBezTo>
                    <a:cubicBezTo>
                      <a:pt x="320972" y="675071"/>
                      <a:pt x="378116" y="678186"/>
                      <a:pt x="424469" y="663255"/>
                    </a:cubicBezTo>
                    <a:cubicBezTo>
                      <a:pt x="546621" y="623892"/>
                      <a:pt x="647610" y="493799"/>
                      <a:pt x="670065" y="346875"/>
                    </a:cubicBezTo>
                    <a:cubicBezTo>
                      <a:pt x="676144" y="307057"/>
                      <a:pt x="675308" y="267770"/>
                      <a:pt x="667519" y="230080"/>
                    </a:cubicBezTo>
                    <a:cubicBezTo>
                      <a:pt x="655133" y="170200"/>
                      <a:pt x="620178" y="114425"/>
                      <a:pt x="571659" y="77038"/>
                    </a:cubicBezTo>
                    <a:cubicBezTo>
                      <a:pt x="510868" y="30191"/>
                      <a:pt x="429332" y="3823"/>
                      <a:pt x="346314" y="38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 name="Google Shape;199;p11"/>
              <p:cNvSpPr/>
              <p:nvPr/>
            </p:nvSpPr>
            <p:spPr>
              <a:xfrm>
                <a:off x="4015407" y="1710734"/>
                <a:ext cx="485500" cy="485412"/>
              </a:xfrm>
              <a:custGeom>
                <a:avLst/>
                <a:gdLst/>
                <a:ahLst/>
                <a:cxnLst/>
                <a:rect l="l" t="t" r="r" b="b"/>
                <a:pathLst>
                  <a:path w="647334" h="647216" extrusionOk="0">
                    <a:moveTo>
                      <a:pt x="349810" y="647178"/>
                    </a:moveTo>
                    <a:cubicBezTo>
                      <a:pt x="322227" y="647178"/>
                      <a:pt x="291603" y="643189"/>
                      <a:pt x="257522" y="635248"/>
                    </a:cubicBezTo>
                    <a:cubicBezTo>
                      <a:pt x="220287" y="626547"/>
                      <a:pt x="185864" y="612793"/>
                      <a:pt x="155203" y="594328"/>
                    </a:cubicBezTo>
                    <a:cubicBezTo>
                      <a:pt x="86357" y="552838"/>
                      <a:pt x="34190" y="484752"/>
                      <a:pt x="12116" y="407471"/>
                    </a:cubicBezTo>
                    <a:cubicBezTo>
                      <a:pt x="-27247" y="269893"/>
                      <a:pt x="31607" y="121981"/>
                      <a:pt x="155203" y="47815"/>
                    </a:cubicBezTo>
                    <a:cubicBezTo>
                      <a:pt x="197529" y="22435"/>
                      <a:pt x="247909" y="6439"/>
                      <a:pt x="300911" y="1576"/>
                    </a:cubicBezTo>
                    <a:cubicBezTo>
                      <a:pt x="384841" y="-6099"/>
                      <a:pt x="469873" y="14494"/>
                      <a:pt x="534350" y="58112"/>
                    </a:cubicBezTo>
                    <a:cubicBezTo>
                      <a:pt x="583704" y="91509"/>
                      <a:pt x="620939" y="143562"/>
                      <a:pt x="636517" y="200933"/>
                    </a:cubicBezTo>
                    <a:cubicBezTo>
                      <a:pt x="646281" y="236952"/>
                      <a:pt x="649473" y="274908"/>
                      <a:pt x="645939" y="313777"/>
                    </a:cubicBezTo>
                    <a:cubicBezTo>
                      <a:pt x="632983" y="456940"/>
                      <a:pt x="543088" y="588553"/>
                      <a:pt x="427319" y="633880"/>
                    </a:cubicBezTo>
                    <a:cubicBezTo>
                      <a:pt x="404636" y="642771"/>
                      <a:pt x="378952" y="647216"/>
                      <a:pt x="349848" y="647216"/>
                    </a:cubicBezTo>
                    <a:close/>
                    <a:moveTo>
                      <a:pt x="301063" y="3438"/>
                    </a:moveTo>
                    <a:lnTo>
                      <a:pt x="301254" y="5338"/>
                    </a:lnTo>
                    <a:cubicBezTo>
                      <a:pt x="248821" y="10163"/>
                      <a:pt x="198972" y="25969"/>
                      <a:pt x="157140" y="51083"/>
                    </a:cubicBezTo>
                    <a:cubicBezTo>
                      <a:pt x="35026" y="124374"/>
                      <a:pt x="-23105" y="270501"/>
                      <a:pt x="15763" y="406445"/>
                    </a:cubicBezTo>
                    <a:cubicBezTo>
                      <a:pt x="37610" y="482814"/>
                      <a:pt x="89130" y="550102"/>
                      <a:pt x="157178" y="591098"/>
                    </a:cubicBezTo>
                    <a:cubicBezTo>
                      <a:pt x="187498" y="609374"/>
                      <a:pt x="221541" y="622976"/>
                      <a:pt x="258396" y="631562"/>
                    </a:cubicBezTo>
                    <a:cubicBezTo>
                      <a:pt x="327698" y="647748"/>
                      <a:pt x="382524" y="647330"/>
                      <a:pt x="425913" y="630347"/>
                    </a:cubicBezTo>
                    <a:cubicBezTo>
                      <a:pt x="540391" y="585551"/>
                      <a:pt x="629298" y="455230"/>
                      <a:pt x="642140" y="313435"/>
                    </a:cubicBezTo>
                    <a:cubicBezTo>
                      <a:pt x="645635" y="275022"/>
                      <a:pt x="642482" y="237484"/>
                      <a:pt x="632831" y="201921"/>
                    </a:cubicBezTo>
                    <a:cubicBezTo>
                      <a:pt x="617481" y="145385"/>
                      <a:pt x="580817" y="94131"/>
                      <a:pt x="532184" y="61228"/>
                    </a:cubicBezTo>
                    <a:cubicBezTo>
                      <a:pt x="468429" y="18066"/>
                      <a:pt x="384233" y="-2299"/>
                      <a:pt x="301216" y="5300"/>
                    </a:cubicBezTo>
                    <a:lnTo>
                      <a:pt x="301025" y="340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 name="Google Shape;200;p11"/>
              <p:cNvSpPr/>
              <p:nvPr/>
            </p:nvSpPr>
            <p:spPr>
              <a:xfrm>
                <a:off x="4026755" y="1723320"/>
                <a:ext cx="465190" cy="463023"/>
              </a:xfrm>
              <a:custGeom>
                <a:avLst/>
                <a:gdLst/>
                <a:ahLst/>
                <a:cxnLst/>
                <a:rect l="l" t="t" r="r" b="b"/>
                <a:pathLst>
                  <a:path w="620254" h="617364" extrusionOk="0">
                    <a:moveTo>
                      <a:pt x="323623" y="617289"/>
                    </a:moveTo>
                    <a:cubicBezTo>
                      <a:pt x="289846" y="617289"/>
                      <a:pt x="251548" y="609234"/>
                      <a:pt x="207854" y="593010"/>
                    </a:cubicBezTo>
                    <a:cubicBezTo>
                      <a:pt x="173735" y="580358"/>
                      <a:pt x="142921" y="563261"/>
                      <a:pt x="116211" y="542174"/>
                    </a:cubicBezTo>
                    <a:cubicBezTo>
                      <a:pt x="56218" y="494795"/>
                      <a:pt x="15108" y="424315"/>
                      <a:pt x="3482" y="348744"/>
                    </a:cubicBezTo>
                    <a:cubicBezTo>
                      <a:pt x="-17225" y="214206"/>
                      <a:pt x="55990" y="81643"/>
                      <a:pt x="181486" y="26437"/>
                    </a:cubicBezTo>
                    <a:cubicBezTo>
                      <a:pt x="224458" y="7516"/>
                      <a:pt x="273888" y="-1565"/>
                      <a:pt x="324535" y="221"/>
                    </a:cubicBezTo>
                    <a:cubicBezTo>
                      <a:pt x="404627" y="2994"/>
                      <a:pt x="482440" y="32592"/>
                      <a:pt x="538064" y="81491"/>
                    </a:cubicBezTo>
                    <a:cubicBezTo>
                      <a:pt x="580656" y="118915"/>
                      <a:pt x="609570" y="172487"/>
                      <a:pt x="617434" y="228529"/>
                    </a:cubicBezTo>
                    <a:cubicBezTo>
                      <a:pt x="622374" y="263674"/>
                      <a:pt x="620816" y="299883"/>
                      <a:pt x="612837" y="336130"/>
                    </a:cubicBezTo>
                    <a:cubicBezTo>
                      <a:pt x="583506" y="469680"/>
                      <a:pt x="482934" y="583132"/>
                      <a:pt x="368267" y="612083"/>
                    </a:cubicBezTo>
                    <a:cubicBezTo>
                      <a:pt x="354323" y="615617"/>
                      <a:pt x="339467" y="617365"/>
                      <a:pt x="323623" y="617365"/>
                    </a:cubicBezTo>
                    <a:close/>
                    <a:moveTo>
                      <a:pt x="312225" y="3754"/>
                    </a:moveTo>
                    <a:cubicBezTo>
                      <a:pt x="266441" y="3754"/>
                      <a:pt x="222026" y="12721"/>
                      <a:pt x="183006" y="29894"/>
                    </a:cubicBezTo>
                    <a:cubicBezTo>
                      <a:pt x="59068" y="84416"/>
                      <a:pt x="-13198" y="215307"/>
                      <a:pt x="7243" y="348174"/>
                    </a:cubicBezTo>
                    <a:cubicBezTo>
                      <a:pt x="18718" y="422795"/>
                      <a:pt x="59296" y="492439"/>
                      <a:pt x="118567" y="539210"/>
                    </a:cubicBezTo>
                    <a:cubicBezTo>
                      <a:pt x="144973" y="560031"/>
                      <a:pt x="175445" y="576977"/>
                      <a:pt x="209184" y="589477"/>
                    </a:cubicBezTo>
                    <a:cubicBezTo>
                      <a:pt x="272597" y="613033"/>
                      <a:pt x="324345" y="619188"/>
                      <a:pt x="367317" y="608360"/>
                    </a:cubicBezTo>
                    <a:cubicBezTo>
                      <a:pt x="480616" y="579788"/>
                      <a:pt x="580048" y="467477"/>
                      <a:pt x="609114" y="335294"/>
                    </a:cubicBezTo>
                    <a:cubicBezTo>
                      <a:pt x="616978" y="299465"/>
                      <a:pt x="618498" y="263712"/>
                      <a:pt x="613635" y="229023"/>
                    </a:cubicBezTo>
                    <a:cubicBezTo>
                      <a:pt x="605922" y="173893"/>
                      <a:pt x="577464" y="121157"/>
                      <a:pt x="535518" y="84340"/>
                    </a:cubicBezTo>
                    <a:cubicBezTo>
                      <a:pt x="480540" y="36011"/>
                      <a:pt x="403563" y="6756"/>
                      <a:pt x="324345" y="4020"/>
                    </a:cubicBezTo>
                    <a:lnTo>
                      <a:pt x="324345" y="4020"/>
                    </a:lnTo>
                    <a:cubicBezTo>
                      <a:pt x="320280" y="3868"/>
                      <a:pt x="316252" y="3792"/>
                      <a:pt x="312187" y="379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 name="Google Shape;201;p11"/>
              <p:cNvSpPr/>
              <p:nvPr/>
            </p:nvSpPr>
            <p:spPr>
              <a:xfrm>
                <a:off x="4037597" y="1733738"/>
                <a:ext cx="442587" cy="440951"/>
              </a:xfrm>
              <a:custGeom>
                <a:avLst/>
                <a:gdLst/>
                <a:ahLst/>
                <a:cxnLst/>
                <a:rect l="l" t="t" r="r" b="b"/>
                <a:pathLst>
                  <a:path w="590116" h="587934" extrusionOk="0">
                    <a:moveTo>
                      <a:pt x="310876" y="587935"/>
                    </a:moveTo>
                    <a:cubicBezTo>
                      <a:pt x="280063" y="587935"/>
                      <a:pt x="245222" y="581248"/>
                      <a:pt x="205632" y="567760"/>
                    </a:cubicBezTo>
                    <a:cubicBezTo>
                      <a:pt x="172804" y="556589"/>
                      <a:pt x="142979" y="541088"/>
                      <a:pt x="116990" y="521710"/>
                    </a:cubicBezTo>
                    <a:cubicBezTo>
                      <a:pt x="58593" y="478169"/>
                      <a:pt x="17635" y="412059"/>
                      <a:pt x="4603" y="340401"/>
                    </a:cubicBezTo>
                    <a:cubicBezTo>
                      <a:pt x="-18612" y="212778"/>
                      <a:pt x="47650" y="84622"/>
                      <a:pt x="165776" y="28732"/>
                    </a:cubicBezTo>
                    <a:cubicBezTo>
                      <a:pt x="206202" y="9583"/>
                      <a:pt x="252897" y="-333"/>
                      <a:pt x="301340" y="9"/>
                    </a:cubicBezTo>
                    <a:cubicBezTo>
                      <a:pt x="377671" y="541"/>
                      <a:pt x="452596" y="26757"/>
                      <a:pt x="506852" y="71856"/>
                    </a:cubicBezTo>
                    <a:cubicBezTo>
                      <a:pt x="548380" y="106393"/>
                      <a:pt x="577331" y="156660"/>
                      <a:pt x="586260" y="209852"/>
                    </a:cubicBezTo>
                    <a:cubicBezTo>
                      <a:pt x="591883" y="243211"/>
                      <a:pt x="591352" y="277710"/>
                      <a:pt x="584703" y="312475"/>
                    </a:cubicBezTo>
                    <a:cubicBezTo>
                      <a:pt x="560234" y="440441"/>
                      <a:pt x="467376" y="551118"/>
                      <a:pt x="358939" y="581666"/>
                    </a:cubicBezTo>
                    <a:cubicBezTo>
                      <a:pt x="344083" y="585845"/>
                      <a:pt x="328126" y="587935"/>
                      <a:pt x="310876" y="587935"/>
                    </a:cubicBezTo>
                    <a:close/>
                    <a:moveTo>
                      <a:pt x="298870" y="3808"/>
                    </a:moveTo>
                    <a:cubicBezTo>
                      <a:pt x="252023" y="3808"/>
                      <a:pt x="206620" y="13611"/>
                      <a:pt x="167371" y="32152"/>
                    </a:cubicBezTo>
                    <a:cubicBezTo>
                      <a:pt x="50842" y="87282"/>
                      <a:pt x="-14584" y="213765"/>
                      <a:pt x="8326" y="339679"/>
                    </a:cubicBezTo>
                    <a:cubicBezTo>
                      <a:pt x="21206" y="410425"/>
                      <a:pt x="61633" y="475661"/>
                      <a:pt x="119270" y="518633"/>
                    </a:cubicBezTo>
                    <a:cubicBezTo>
                      <a:pt x="144955" y="537782"/>
                      <a:pt x="174400" y="553094"/>
                      <a:pt x="206847" y="564112"/>
                    </a:cubicBezTo>
                    <a:cubicBezTo>
                      <a:pt x="267867" y="584857"/>
                      <a:pt x="317259" y="589417"/>
                      <a:pt x="357875" y="577942"/>
                    </a:cubicBezTo>
                    <a:cubicBezTo>
                      <a:pt x="464982" y="547775"/>
                      <a:pt x="556701" y="438313"/>
                      <a:pt x="580941" y="311715"/>
                    </a:cubicBezTo>
                    <a:cubicBezTo>
                      <a:pt x="587514" y="277406"/>
                      <a:pt x="588046" y="243325"/>
                      <a:pt x="582499" y="210422"/>
                    </a:cubicBezTo>
                    <a:cubicBezTo>
                      <a:pt x="573722" y="158141"/>
                      <a:pt x="545226" y="108673"/>
                      <a:pt x="504382" y="74744"/>
                    </a:cubicBezTo>
                    <a:cubicBezTo>
                      <a:pt x="450772" y="30176"/>
                      <a:pt x="376758" y="4302"/>
                      <a:pt x="301263" y="3770"/>
                    </a:cubicBezTo>
                    <a:lnTo>
                      <a:pt x="301263" y="3770"/>
                    </a:lnTo>
                    <a:cubicBezTo>
                      <a:pt x="300466" y="3770"/>
                      <a:pt x="299668" y="3770"/>
                      <a:pt x="298870" y="377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2" name="Google Shape;202;p11"/>
              <p:cNvSpPr/>
              <p:nvPr/>
            </p:nvSpPr>
            <p:spPr>
              <a:xfrm>
                <a:off x="4049677" y="1746158"/>
                <a:ext cx="419783" cy="416790"/>
              </a:xfrm>
              <a:custGeom>
                <a:avLst/>
                <a:gdLst/>
                <a:ahLst/>
                <a:cxnLst/>
                <a:rect l="l" t="t" r="r" b="b"/>
                <a:pathLst>
                  <a:path w="559711" h="555720" extrusionOk="0">
                    <a:moveTo>
                      <a:pt x="284246" y="555720"/>
                    </a:moveTo>
                    <a:cubicBezTo>
                      <a:pt x="250888" y="555720"/>
                      <a:pt x="213159" y="546108"/>
                      <a:pt x="169731" y="526617"/>
                    </a:cubicBezTo>
                    <a:cubicBezTo>
                      <a:pt x="139868" y="513205"/>
                      <a:pt x="113233" y="496031"/>
                      <a:pt x="90551" y="475514"/>
                    </a:cubicBezTo>
                    <a:cubicBezTo>
                      <a:pt x="39524" y="429427"/>
                      <a:pt x="6887" y="363697"/>
                      <a:pt x="998" y="295192"/>
                    </a:cubicBezTo>
                    <a:cubicBezTo>
                      <a:pt x="-9526" y="173230"/>
                      <a:pt x="64069" y="58677"/>
                      <a:pt x="179990" y="16617"/>
                    </a:cubicBezTo>
                    <a:cubicBezTo>
                      <a:pt x="219656" y="2217"/>
                      <a:pt x="264604" y="-2950"/>
                      <a:pt x="309893" y="1609"/>
                    </a:cubicBezTo>
                    <a:cubicBezTo>
                      <a:pt x="381550" y="8866"/>
                      <a:pt x="449636" y="40098"/>
                      <a:pt x="496598" y="87287"/>
                    </a:cubicBezTo>
                    <a:cubicBezTo>
                      <a:pt x="532578" y="123420"/>
                      <a:pt x="555337" y="173230"/>
                      <a:pt x="559023" y="223953"/>
                    </a:cubicBezTo>
                    <a:cubicBezTo>
                      <a:pt x="561340" y="255792"/>
                      <a:pt x="557807" y="288164"/>
                      <a:pt x="548460" y="320231"/>
                    </a:cubicBezTo>
                    <a:cubicBezTo>
                      <a:pt x="514151" y="438280"/>
                      <a:pt x="417151" y="534064"/>
                      <a:pt x="312553" y="553175"/>
                    </a:cubicBezTo>
                    <a:cubicBezTo>
                      <a:pt x="303472" y="554847"/>
                      <a:pt x="294049" y="555645"/>
                      <a:pt x="284285" y="555645"/>
                    </a:cubicBezTo>
                    <a:close/>
                    <a:moveTo>
                      <a:pt x="277826" y="3851"/>
                    </a:moveTo>
                    <a:cubicBezTo>
                      <a:pt x="244010" y="3851"/>
                      <a:pt x="211107" y="9398"/>
                      <a:pt x="181244" y="20226"/>
                    </a:cubicBezTo>
                    <a:cubicBezTo>
                      <a:pt x="66956" y="61679"/>
                      <a:pt x="-5613" y="174636"/>
                      <a:pt x="4759" y="294889"/>
                    </a:cubicBezTo>
                    <a:cubicBezTo>
                      <a:pt x="10573" y="362443"/>
                      <a:pt x="42792" y="427261"/>
                      <a:pt x="93097" y="472703"/>
                    </a:cubicBezTo>
                    <a:cubicBezTo>
                      <a:pt x="115513" y="492954"/>
                      <a:pt x="141805" y="509937"/>
                      <a:pt x="171289" y="523159"/>
                    </a:cubicBezTo>
                    <a:cubicBezTo>
                      <a:pt x="226723" y="548046"/>
                      <a:pt x="272696" y="556633"/>
                      <a:pt x="311830" y="549490"/>
                    </a:cubicBezTo>
                    <a:cubicBezTo>
                      <a:pt x="415062" y="530644"/>
                      <a:pt x="510845" y="435962"/>
                      <a:pt x="544775" y="319243"/>
                    </a:cubicBezTo>
                    <a:cubicBezTo>
                      <a:pt x="553969" y="287632"/>
                      <a:pt x="557465" y="255678"/>
                      <a:pt x="555185" y="224295"/>
                    </a:cubicBezTo>
                    <a:cubicBezTo>
                      <a:pt x="551575" y="174446"/>
                      <a:pt x="529197" y="125509"/>
                      <a:pt x="493862" y="90022"/>
                    </a:cubicBezTo>
                    <a:cubicBezTo>
                      <a:pt x="447471" y="43441"/>
                      <a:pt x="380259" y="12628"/>
                      <a:pt x="309437" y="5447"/>
                    </a:cubicBezTo>
                    <a:cubicBezTo>
                      <a:pt x="298837" y="4383"/>
                      <a:pt x="288274" y="3851"/>
                      <a:pt x="277826" y="385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3" name="Google Shape;203;p11"/>
              <p:cNvSpPr/>
              <p:nvPr/>
            </p:nvSpPr>
            <p:spPr>
              <a:xfrm>
                <a:off x="4061672" y="1758203"/>
                <a:ext cx="397097" cy="392263"/>
              </a:xfrm>
              <a:custGeom>
                <a:avLst/>
                <a:gdLst/>
                <a:ahLst/>
                <a:cxnLst/>
                <a:rect l="l" t="t" r="r" b="b"/>
                <a:pathLst>
                  <a:path w="529463" h="523017" extrusionOk="0">
                    <a:moveTo>
                      <a:pt x="254536" y="523018"/>
                    </a:moveTo>
                    <a:cubicBezTo>
                      <a:pt x="218859" y="523018"/>
                      <a:pt x="179079" y="509758"/>
                      <a:pt x="133371" y="482706"/>
                    </a:cubicBezTo>
                    <a:cubicBezTo>
                      <a:pt x="106889" y="467014"/>
                      <a:pt x="83789" y="448131"/>
                      <a:pt x="64754" y="426550"/>
                    </a:cubicBezTo>
                    <a:cubicBezTo>
                      <a:pt x="21934" y="378069"/>
                      <a:pt x="-1623" y="313175"/>
                      <a:pt x="87" y="248508"/>
                    </a:cubicBezTo>
                    <a:cubicBezTo>
                      <a:pt x="3164" y="133385"/>
                      <a:pt x="84093" y="34067"/>
                      <a:pt x="196898" y="7015"/>
                    </a:cubicBezTo>
                    <a:cubicBezTo>
                      <a:pt x="235501" y="-2255"/>
                      <a:pt x="278055" y="-2331"/>
                      <a:pt x="319925" y="6749"/>
                    </a:cubicBezTo>
                    <a:lnTo>
                      <a:pt x="319925" y="6749"/>
                    </a:lnTo>
                    <a:cubicBezTo>
                      <a:pt x="386149" y="21111"/>
                      <a:pt x="446484" y="57510"/>
                      <a:pt x="485390" y="106599"/>
                    </a:cubicBezTo>
                    <a:cubicBezTo>
                      <a:pt x="515216" y="144175"/>
                      <a:pt x="531212" y="193150"/>
                      <a:pt x="529312" y="240985"/>
                    </a:cubicBezTo>
                    <a:cubicBezTo>
                      <a:pt x="528096" y="271001"/>
                      <a:pt x="521371" y="300903"/>
                      <a:pt x="509251" y="329892"/>
                    </a:cubicBezTo>
                    <a:cubicBezTo>
                      <a:pt x="464683" y="436619"/>
                      <a:pt x="363884" y="515875"/>
                      <a:pt x="264072" y="522676"/>
                    </a:cubicBezTo>
                    <a:cubicBezTo>
                      <a:pt x="260919" y="522904"/>
                      <a:pt x="257765" y="522980"/>
                      <a:pt x="254536" y="522980"/>
                    </a:cubicBezTo>
                    <a:close/>
                    <a:moveTo>
                      <a:pt x="257803" y="3824"/>
                    </a:moveTo>
                    <a:cubicBezTo>
                      <a:pt x="237211" y="3824"/>
                      <a:pt x="216997" y="6141"/>
                      <a:pt x="197772" y="10739"/>
                    </a:cubicBezTo>
                    <a:cubicBezTo>
                      <a:pt x="86638" y="37373"/>
                      <a:pt x="6926" y="135209"/>
                      <a:pt x="3886" y="248622"/>
                    </a:cubicBezTo>
                    <a:cubicBezTo>
                      <a:pt x="2177" y="312339"/>
                      <a:pt x="25391" y="376283"/>
                      <a:pt x="67603" y="424042"/>
                    </a:cubicBezTo>
                    <a:cubicBezTo>
                      <a:pt x="86372" y="445320"/>
                      <a:pt x="109169" y="463975"/>
                      <a:pt x="135309" y="479438"/>
                    </a:cubicBezTo>
                    <a:cubicBezTo>
                      <a:pt x="184474" y="508542"/>
                      <a:pt x="226534" y="521460"/>
                      <a:pt x="263807" y="518915"/>
                    </a:cubicBezTo>
                    <a:cubicBezTo>
                      <a:pt x="362212" y="512228"/>
                      <a:pt x="461720" y="433921"/>
                      <a:pt x="505755" y="328449"/>
                    </a:cubicBezTo>
                    <a:cubicBezTo>
                      <a:pt x="517685" y="299877"/>
                      <a:pt x="524334" y="270431"/>
                      <a:pt x="525513" y="240871"/>
                    </a:cubicBezTo>
                    <a:cubicBezTo>
                      <a:pt x="527412" y="193948"/>
                      <a:pt x="511682" y="145847"/>
                      <a:pt x="482426" y="108992"/>
                    </a:cubicBezTo>
                    <a:cubicBezTo>
                      <a:pt x="444014" y="60588"/>
                      <a:pt x="384515" y="24683"/>
                      <a:pt x="319126" y="10511"/>
                    </a:cubicBezTo>
                    <a:lnTo>
                      <a:pt x="319126" y="10511"/>
                    </a:lnTo>
                    <a:cubicBezTo>
                      <a:pt x="298685" y="6065"/>
                      <a:pt x="278055" y="3862"/>
                      <a:pt x="257803" y="386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4" name="Google Shape;204;p11"/>
              <p:cNvSpPr/>
              <p:nvPr/>
            </p:nvSpPr>
            <p:spPr>
              <a:xfrm>
                <a:off x="4078769" y="1774780"/>
                <a:ext cx="363727" cy="355568"/>
              </a:xfrm>
              <a:custGeom>
                <a:avLst/>
                <a:gdLst/>
                <a:ahLst/>
                <a:cxnLst/>
                <a:rect l="l" t="t" r="r" b="b"/>
                <a:pathLst>
                  <a:path w="484969" h="474091" extrusionOk="0">
                    <a:moveTo>
                      <a:pt x="217492" y="474092"/>
                    </a:moveTo>
                    <a:cubicBezTo>
                      <a:pt x="207500" y="474092"/>
                      <a:pt x="197621" y="473370"/>
                      <a:pt x="187895" y="471927"/>
                    </a:cubicBezTo>
                    <a:cubicBezTo>
                      <a:pt x="153472" y="466759"/>
                      <a:pt x="118023" y="446736"/>
                      <a:pt x="79459" y="410717"/>
                    </a:cubicBezTo>
                    <a:cubicBezTo>
                      <a:pt x="58980" y="391568"/>
                      <a:pt x="42148" y="370253"/>
                      <a:pt x="29420" y="347304"/>
                    </a:cubicBezTo>
                    <a:cubicBezTo>
                      <a:pt x="848" y="295784"/>
                      <a:pt x="-7397" y="233435"/>
                      <a:pt x="6813" y="176254"/>
                    </a:cubicBezTo>
                    <a:cubicBezTo>
                      <a:pt x="32118" y="74428"/>
                      <a:pt x="123570" y="1973"/>
                      <a:pt x="229233" y="35"/>
                    </a:cubicBezTo>
                    <a:cubicBezTo>
                      <a:pt x="265290" y="-611"/>
                      <a:pt x="303246" y="7634"/>
                      <a:pt x="338733" y="23896"/>
                    </a:cubicBezTo>
                    <a:lnTo>
                      <a:pt x="338733" y="23896"/>
                    </a:lnTo>
                    <a:cubicBezTo>
                      <a:pt x="394813" y="49656"/>
                      <a:pt x="441356" y="93882"/>
                      <a:pt x="466356" y="145174"/>
                    </a:cubicBezTo>
                    <a:cubicBezTo>
                      <a:pt x="485505" y="184460"/>
                      <a:pt x="490141" y="231193"/>
                      <a:pt x="479046" y="273367"/>
                    </a:cubicBezTo>
                    <a:cubicBezTo>
                      <a:pt x="472093" y="299811"/>
                      <a:pt x="460239" y="325116"/>
                      <a:pt x="443788" y="348520"/>
                    </a:cubicBezTo>
                    <a:cubicBezTo>
                      <a:pt x="389759" y="425421"/>
                      <a:pt x="300168" y="474092"/>
                      <a:pt x="217492" y="474092"/>
                    </a:cubicBezTo>
                    <a:close/>
                    <a:moveTo>
                      <a:pt x="233298" y="3797"/>
                    </a:moveTo>
                    <a:cubicBezTo>
                      <a:pt x="231969" y="3797"/>
                      <a:pt x="230639" y="3797"/>
                      <a:pt x="229309" y="3797"/>
                    </a:cubicBezTo>
                    <a:cubicBezTo>
                      <a:pt x="125394" y="5696"/>
                      <a:pt x="35423" y="77012"/>
                      <a:pt x="10537" y="177165"/>
                    </a:cubicBezTo>
                    <a:cubicBezTo>
                      <a:pt x="-3445" y="233435"/>
                      <a:pt x="4685" y="294758"/>
                      <a:pt x="32801" y="345443"/>
                    </a:cubicBezTo>
                    <a:cubicBezTo>
                      <a:pt x="45340" y="368012"/>
                      <a:pt x="61905" y="389060"/>
                      <a:pt x="82118" y="407906"/>
                    </a:cubicBezTo>
                    <a:cubicBezTo>
                      <a:pt x="120075" y="443393"/>
                      <a:pt x="154878" y="463074"/>
                      <a:pt x="188503" y="468127"/>
                    </a:cubicBezTo>
                    <a:cubicBezTo>
                      <a:pt x="277220" y="481463"/>
                      <a:pt x="380945" y="431348"/>
                      <a:pt x="440710" y="346279"/>
                    </a:cubicBezTo>
                    <a:cubicBezTo>
                      <a:pt x="456896" y="323254"/>
                      <a:pt x="468560" y="298368"/>
                      <a:pt x="475399" y="272341"/>
                    </a:cubicBezTo>
                    <a:cubicBezTo>
                      <a:pt x="486265" y="231003"/>
                      <a:pt x="481706" y="185258"/>
                      <a:pt x="462937" y="146770"/>
                    </a:cubicBezTo>
                    <a:cubicBezTo>
                      <a:pt x="438316" y="96237"/>
                      <a:pt x="392457" y="52696"/>
                      <a:pt x="337137" y="27315"/>
                    </a:cubicBezTo>
                    <a:lnTo>
                      <a:pt x="337137" y="27315"/>
                    </a:lnTo>
                    <a:cubicBezTo>
                      <a:pt x="303512" y="11851"/>
                      <a:pt x="267683" y="3759"/>
                      <a:pt x="233298" y="375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05" name="Google Shape;205;p11"/>
            <p:cNvSpPr/>
            <p:nvPr/>
          </p:nvSpPr>
          <p:spPr>
            <a:xfrm rot="3429852">
              <a:off x="6985662" y="4102101"/>
              <a:ext cx="632450" cy="622697"/>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206" name="Google Shape;206;p11"/>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
        <p:nvSpPr>
          <p:cNvPr id="207" name="Google Shape;207;p11"/>
          <p:cNvSpPr txBox="1">
            <a:spLocks noGrp="1"/>
          </p:cNvSpPr>
          <p:nvPr>
            <p:ph type="title" hasCustomPrompt="1"/>
          </p:nvPr>
        </p:nvSpPr>
        <p:spPr>
          <a:xfrm>
            <a:off x="1915350" y="1842474"/>
            <a:ext cx="5313300" cy="9849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5000" b="1"/>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8" name="Google Shape;208;p11"/>
          <p:cNvSpPr txBox="1">
            <a:spLocks noGrp="1"/>
          </p:cNvSpPr>
          <p:nvPr>
            <p:ph type="subTitle" idx="1"/>
          </p:nvPr>
        </p:nvSpPr>
        <p:spPr>
          <a:xfrm>
            <a:off x="1915350" y="2803926"/>
            <a:ext cx="53133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10"/>
        <p:cNvGrpSpPr/>
        <p:nvPr/>
      </p:nvGrpSpPr>
      <p:grpSpPr>
        <a:xfrm>
          <a:off x="0" y="0"/>
          <a:ext cx="0" cy="0"/>
          <a:chOff x="0" y="0"/>
          <a:chExt cx="0" cy="0"/>
        </a:xfrm>
      </p:grpSpPr>
      <p:sp>
        <p:nvSpPr>
          <p:cNvPr id="211" name="Google Shape;211;p13"/>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212" name="Google Shape;212;p13"/>
          <p:cNvGrpSpPr/>
          <p:nvPr/>
        </p:nvGrpSpPr>
        <p:grpSpPr>
          <a:xfrm>
            <a:off x="-918725" y="3175346"/>
            <a:ext cx="11360604" cy="2554748"/>
            <a:chOff x="-918725" y="3175346"/>
            <a:chExt cx="11360604" cy="2554748"/>
          </a:xfrm>
        </p:grpSpPr>
        <p:sp>
          <p:nvSpPr>
            <p:cNvPr id="213" name="Google Shape;213;p13"/>
            <p:cNvSpPr/>
            <p:nvPr/>
          </p:nvSpPr>
          <p:spPr>
            <a:xfrm>
              <a:off x="8119222" y="4352959"/>
              <a:ext cx="734650" cy="723319"/>
            </a:xfrm>
            <a:custGeom>
              <a:avLst/>
              <a:gdLst/>
              <a:ahLst/>
              <a:cxnLst/>
              <a:rect l="l" t="t" r="r" b="b"/>
              <a:pathLst>
                <a:path w="295634" h="291074" extrusionOk="0">
                  <a:moveTo>
                    <a:pt x="60783" y="270150"/>
                  </a:moveTo>
                  <a:cubicBezTo>
                    <a:pt x="96802" y="295454"/>
                    <a:pt x="156491" y="295454"/>
                    <a:pt x="198057" y="282612"/>
                  </a:cubicBezTo>
                  <a:cubicBezTo>
                    <a:pt x="275642" y="258638"/>
                    <a:pt x="314054" y="180331"/>
                    <a:pt x="287002" y="101721"/>
                  </a:cubicBezTo>
                  <a:cubicBezTo>
                    <a:pt x="263598" y="33673"/>
                    <a:pt x="192472" y="-11731"/>
                    <a:pt x="120815" y="2669"/>
                  </a:cubicBezTo>
                  <a:cubicBezTo>
                    <a:pt x="114584" y="3923"/>
                    <a:pt x="108428" y="5595"/>
                    <a:pt x="102387" y="7609"/>
                  </a:cubicBezTo>
                  <a:cubicBezTo>
                    <a:pt x="-19461" y="48681"/>
                    <a:pt x="-31543" y="205408"/>
                    <a:pt x="60745" y="270188"/>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4" name="Google Shape;214;p13"/>
            <p:cNvSpPr/>
            <p:nvPr/>
          </p:nvSpPr>
          <p:spPr>
            <a:xfrm rot="6299414">
              <a:off x="8272693" y="3650146"/>
              <a:ext cx="2214944" cy="1605147"/>
            </a:xfrm>
            <a:custGeom>
              <a:avLst/>
              <a:gdLst/>
              <a:ahLst/>
              <a:cxnLst/>
              <a:rect l="l" t="t" r="r" b="b"/>
              <a:pathLst>
                <a:path w="1086076" h="787068" extrusionOk="0">
                  <a:moveTo>
                    <a:pt x="1058472" y="3470"/>
                  </a:moveTo>
                  <a:cubicBezTo>
                    <a:pt x="784304" y="195456"/>
                    <a:pt x="508920" y="385770"/>
                    <a:pt x="237183" y="581176"/>
                  </a:cubicBezTo>
                  <a:cubicBezTo>
                    <a:pt x="160359" y="636420"/>
                    <a:pt x="83952" y="692234"/>
                    <a:pt x="8115" y="748808"/>
                  </a:cubicBezTo>
                  <a:cubicBezTo>
                    <a:pt x="-11262" y="763246"/>
                    <a:pt x="7659" y="796263"/>
                    <a:pt x="27302" y="781597"/>
                  </a:cubicBezTo>
                  <a:cubicBezTo>
                    <a:pt x="84864" y="738663"/>
                    <a:pt x="142805" y="696185"/>
                    <a:pt x="200937" y="654012"/>
                  </a:cubicBezTo>
                  <a:cubicBezTo>
                    <a:pt x="203976" y="657925"/>
                    <a:pt x="208536" y="660812"/>
                    <a:pt x="214577" y="661420"/>
                  </a:cubicBezTo>
                  <a:cubicBezTo>
                    <a:pt x="473281" y="687941"/>
                    <a:pt x="731909" y="715297"/>
                    <a:pt x="990462" y="743488"/>
                  </a:cubicBezTo>
                  <a:cubicBezTo>
                    <a:pt x="990386" y="751885"/>
                    <a:pt x="990310" y="760320"/>
                    <a:pt x="990234" y="768717"/>
                  </a:cubicBezTo>
                  <a:cubicBezTo>
                    <a:pt x="990081" y="793185"/>
                    <a:pt x="1028076" y="793185"/>
                    <a:pt x="1028228" y="768717"/>
                  </a:cubicBezTo>
                  <a:cubicBezTo>
                    <a:pt x="1029596" y="534481"/>
                    <a:pt x="1036169" y="300283"/>
                    <a:pt x="1047947" y="66351"/>
                  </a:cubicBezTo>
                  <a:cubicBezTo>
                    <a:pt x="1048099" y="63160"/>
                    <a:pt x="1047567" y="60386"/>
                    <a:pt x="1046579" y="57993"/>
                  </a:cubicBezTo>
                  <a:cubicBezTo>
                    <a:pt x="1056952" y="50736"/>
                    <a:pt x="1067286" y="43478"/>
                    <a:pt x="1077659" y="36221"/>
                  </a:cubicBezTo>
                  <a:cubicBezTo>
                    <a:pt x="1097530" y="22316"/>
                    <a:pt x="1078571" y="-10664"/>
                    <a:pt x="1058472" y="343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5" name="Google Shape;215;p13"/>
            <p:cNvSpPr/>
            <p:nvPr/>
          </p:nvSpPr>
          <p:spPr>
            <a:xfrm>
              <a:off x="-918725" y="4351987"/>
              <a:ext cx="2048813" cy="1031945"/>
            </a:xfrm>
            <a:custGeom>
              <a:avLst/>
              <a:gdLst/>
              <a:ahLst/>
              <a:cxnLst/>
              <a:rect l="l" t="t" r="r" b="b"/>
              <a:pathLst>
                <a:path w="1085464" h="546726" extrusionOk="0">
                  <a:moveTo>
                    <a:pt x="985120" y="200217"/>
                  </a:moveTo>
                  <a:cubicBezTo>
                    <a:pt x="923151" y="114083"/>
                    <a:pt x="833181" y="49683"/>
                    <a:pt x="717222" y="21225"/>
                  </a:cubicBezTo>
                  <a:cubicBezTo>
                    <a:pt x="505858" y="-30638"/>
                    <a:pt x="261592" y="8953"/>
                    <a:pt x="113907" y="179852"/>
                  </a:cubicBezTo>
                  <a:cubicBezTo>
                    <a:pt x="40350" y="264959"/>
                    <a:pt x="-4635" y="374573"/>
                    <a:pt x="380" y="487987"/>
                  </a:cubicBezTo>
                  <a:cubicBezTo>
                    <a:pt x="570" y="492014"/>
                    <a:pt x="1748" y="495358"/>
                    <a:pt x="3610" y="498055"/>
                  </a:cubicBezTo>
                  <a:cubicBezTo>
                    <a:pt x="3648" y="502311"/>
                    <a:pt x="3686" y="506604"/>
                    <a:pt x="3724" y="510859"/>
                  </a:cubicBezTo>
                  <a:cubicBezTo>
                    <a:pt x="3838" y="521004"/>
                    <a:pt x="12348" y="530047"/>
                    <a:pt x="22721" y="529857"/>
                  </a:cubicBezTo>
                  <a:cubicBezTo>
                    <a:pt x="291000" y="525412"/>
                    <a:pt x="559279" y="520966"/>
                    <a:pt x="827557" y="516520"/>
                  </a:cubicBezTo>
                  <a:cubicBezTo>
                    <a:pt x="900773" y="515305"/>
                    <a:pt x="973950" y="514089"/>
                    <a:pt x="1047165" y="512873"/>
                  </a:cubicBezTo>
                  <a:cubicBezTo>
                    <a:pt x="1047317" y="518040"/>
                    <a:pt x="1047431" y="523208"/>
                    <a:pt x="1047469" y="528375"/>
                  </a:cubicBezTo>
                  <a:cubicBezTo>
                    <a:pt x="1047621" y="552805"/>
                    <a:pt x="1085616" y="552881"/>
                    <a:pt x="1085464" y="528375"/>
                  </a:cubicBezTo>
                  <a:cubicBezTo>
                    <a:pt x="1084704" y="405957"/>
                    <a:pt x="1050471" y="290947"/>
                    <a:pt x="985120" y="20014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6" name="Google Shape;216;p13"/>
            <p:cNvSpPr/>
            <p:nvPr/>
          </p:nvSpPr>
          <p:spPr>
            <a:xfrm rot="1517458">
              <a:off x="8484398" y="3690376"/>
              <a:ext cx="396159" cy="339945"/>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7" name="Google Shape;217;p13"/>
            <p:cNvSpPr/>
            <p:nvPr/>
          </p:nvSpPr>
          <p:spPr>
            <a:xfrm>
              <a:off x="119659" y="3955787"/>
              <a:ext cx="275246" cy="632693"/>
            </a:xfrm>
            <a:custGeom>
              <a:avLst/>
              <a:gdLst/>
              <a:ahLst/>
              <a:cxnLst/>
              <a:rect l="l" t="t" r="r" b="b"/>
              <a:pathLst>
                <a:path w="296761" h="682149" extrusionOk="0">
                  <a:moveTo>
                    <a:pt x="203989" y="682025"/>
                  </a:moveTo>
                  <a:cubicBezTo>
                    <a:pt x="261095" y="674122"/>
                    <a:pt x="270669" y="289314"/>
                    <a:pt x="295023" y="108688"/>
                  </a:cubicBezTo>
                  <a:cubicBezTo>
                    <a:pt x="296202" y="99988"/>
                    <a:pt x="297380" y="90983"/>
                    <a:pt x="296392" y="83004"/>
                  </a:cubicBezTo>
                  <a:cubicBezTo>
                    <a:pt x="294150" y="64805"/>
                    <a:pt x="282219" y="59485"/>
                    <a:pt x="271809" y="56598"/>
                  </a:cubicBezTo>
                  <a:cubicBezTo>
                    <a:pt x="189627" y="33801"/>
                    <a:pt x="106647" y="15108"/>
                    <a:pt x="23021" y="442"/>
                  </a:cubicBezTo>
                  <a:cubicBezTo>
                    <a:pt x="19032" y="-242"/>
                    <a:pt x="14587" y="-736"/>
                    <a:pt x="10863" y="3786"/>
                  </a:cubicBezTo>
                  <a:cubicBezTo>
                    <a:pt x="7026" y="8421"/>
                    <a:pt x="5316" y="16704"/>
                    <a:pt x="3758" y="24189"/>
                  </a:cubicBezTo>
                  <a:cubicBezTo>
                    <a:pt x="-26751" y="172063"/>
                    <a:pt x="136511" y="691371"/>
                    <a:pt x="203989" y="68202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8" name="Google Shape;218;p13"/>
            <p:cNvSpPr/>
            <p:nvPr/>
          </p:nvSpPr>
          <p:spPr>
            <a:xfrm>
              <a:off x="394893" y="4686774"/>
              <a:ext cx="325114" cy="362371"/>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219" name="Google Shape;219;p13"/>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
        <p:nvSpPr>
          <p:cNvPr id="220" name="Google Shape;22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 name="Google Shape;221;p13"/>
          <p:cNvSpPr txBox="1">
            <a:spLocks noGrp="1"/>
          </p:cNvSpPr>
          <p:nvPr>
            <p:ph type="title" idx="2" hasCustomPrompt="1"/>
          </p:nvPr>
        </p:nvSpPr>
        <p:spPr>
          <a:xfrm>
            <a:off x="1810175" y="1723990"/>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title" idx="3" hasCustomPrompt="1"/>
          </p:nvPr>
        </p:nvSpPr>
        <p:spPr>
          <a:xfrm>
            <a:off x="1810175" y="3157398"/>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3" name="Google Shape;223;p13"/>
          <p:cNvSpPr txBox="1">
            <a:spLocks noGrp="1"/>
          </p:cNvSpPr>
          <p:nvPr>
            <p:ph type="title" idx="4" hasCustomPrompt="1"/>
          </p:nvPr>
        </p:nvSpPr>
        <p:spPr>
          <a:xfrm>
            <a:off x="4204650" y="1723990"/>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4" name="Google Shape;224;p13"/>
          <p:cNvSpPr txBox="1">
            <a:spLocks noGrp="1"/>
          </p:cNvSpPr>
          <p:nvPr>
            <p:ph type="title" idx="5" hasCustomPrompt="1"/>
          </p:nvPr>
        </p:nvSpPr>
        <p:spPr>
          <a:xfrm>
            <a:off x="4204650" y="3157398"/>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 name="Google Shape;225;p13"/>
          <p:cNvSpPr txBox="1">
            <a:spLocks noGrp="1"/>
          </p:cNvSpPr>
          <p:nvPr>
            <p:ph type="title" idx="6" hasCustomPrompt="1"/>
          </p:nvPr>
        </p:nvSpPr>
        <p:spPr>
          <a:xfrm>
            <a:off x="6599125" y="1723990"/>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 name="Google Shape;226;p13"/>
          <p:cNvSpPr txBox="1">
            <a:spLocks noGrp="1"/>
          </p:cNvSpPr>
          <p:nvPr>
            <p:ph type="title" idx="7" hasCustomPrompt="1"/>
          </p:nvPr>
        </p:nvSpPr>
        <p:spPr>
          <a:xfrm>
            <a:off x="6599125" y="3157398"/>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7" name="Google Shape;227;p13"/>
          <p:cNvSpPr txBox="1">
            <a:spLocks noGrp="1"/>
          </p:cNvSpPr>
          <p:nvPr>
            <p:ph type="subTitle" idx="1"/>
          </p:nvPr>
        </p:nvSpPr>
        <p:spPr>
          <a:xfrm>
            <a:off x="1024775" y="2215775"/>
            <a:ext cx="23055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a:latin typeface="Poppins"/>
                <a:ea typeface="Poppins"/>
                <a:cs typeface="Poppins"/>
                <a:sym typeface="Poppins"/>
              </a:defRPr>
            </a:lvl2pPr>
            <a:lvl3pPr lvl="2" rtl="0">
              <a:lnSpc>
                <a:spcPct val="100000"/>
              </a:lnSpc>
              <a:spcBef>
                <a:spcPts val="0"/>
              </a:spcBef>
              <a:spcAft>
                <a:spcPts val="0"/>
              </a:spcAft>
              <a:buSzPts val="2400"/>
              <a:buFont typeface="Poppins"/>
              <a:buNone/>
              <a:defRPr sz="2400">
                <a:latin typeface="Poppins"/>
                <a:ea typeface="Poppins"/>
                <a:cs typeface="Poppins"/>
                <a:sym typeface="Poppins"/>
              </a:defRPr>
            </a:lvl3pPr>
            <a:lvl4pPr lvl="3" rtl="0">
              <a:lnSpc>
                <a:spcPct val="100000"/>
              </a:lnSpc>
              <a:spcBef>
                <a:spcPts val="0"/>
              </a:spcBef>
              <a:spcAft>
                <a:spcPts val="0"/>
              </a:spcAft>
              <a:buSzPts val="2400"/>
              <a:buFont typeface="Poppins"/>
              <a:buNone/>
              <a:defRPr sz="2400">
                <a:latin typeface="Poppins"/>
                <a:ea typeface="Poppins"/>
                <a:cs typeface="Poppins"/>
                <a:sym typeface="Poppins"/>
              </a:defRPr>
            </a:lvl4pPr>
            <a:lvl5pPr lvl="4" rtl="0">
              <a:lnSpc>
                <a:spcPct val="100000"/>
              </a:lnSpc>
              <a:spcBef>
                <a:spcPts val="0"/>
              </a:spcBef>
              <a:spcAft>
                <a:spcPts val="0"/>
              </a:spcAft>
              <a:buSzPts val="2400"/>
              <a:buFont typeface="Poppins"/>
              <a:buNone/>
              <a:defRPr sz="2400">
                <a:latin typeface="Poppins"/>
                <a:ea typeface="Poppins"/>
                <a:cs typeface="Poppins"/>
                <a:sym typeface="Poppins"/>
              </a:defRPr>
            </a:lvl5pPr>
            <a:lvl6pPr lvl="5" rtl="0">
              <a:lnSpc>
                <a:spcPct val="100000"/>
              </a:lnSpc>
              <a:spcBef>
                <a:spcPts val="0"/>
              </a:spcBef>
              <a:spcAft>
                <a:spcPts val="0"/>
              </a:spcAft>
              <a:buSzPts val="2400"/>
              <a:buFont typeface="Poppins"/>
              <a:buNone/>
              <a:defRPr sz="2400">
                <a:latin typeface="Poppins"/>
                <a:ea typeface="Poppins"/>
                <a:cs typeface="Poppins"/>
                <a:sym typeface="Poppins"/>
              </a:defRPr>
            </a:lvl6pPr>
            <a:lvl7pPr lvl="6" rtl="0">
              <a:lnSpc>
                <a:spcPct val="100000"/>
              </a:lnSpc>
              <a:spcBef>
                <a:spcPts val="0"/>
              </a:spcBef>
              <a:spcAft>
                <a:spcPts val="0"/>
              </a:spcAft>
              <a:buSzPts val="2400"/>
              <a:buFont typeface="Poppins"/>
              <a:buNone/>
              <a:defRPr sz="2400">
                <a:latin typeface="Poppins"/>
                <a:ea typeface="Poppins"/>
                <a:cs typeface="Poppins"/>
                <a:sym typeface="Poppins"/>
              </a:defRPr>
            </a:lvl7pPr>
            <a:lvl8pPr lvl="7" rtl="0">
              <a:lnSpc>
                <a:spcPct val="100000"/>
              </a:lnSpc>
              <a:spcBef>
                <a:spcPts val="0"/>
              </a:spcBef>
              <a:spcAft>
                <a:spcPts val="0"/>
              </a:spcAft>
              <a:buSzPts val="2400"/>
              <a:buFont typeface="Poppins"/>
              <a:buNone/>
              <a:defRPr sz="2400">
                <a:latin typeface="Poppins"/>
                <a:ea typeface="Poppins"/>
                <a:cs typeface="Poppins"/>
                <a:sym typeface="Poppins"/>
              </a:defRPr>
            </a:lvl8pPr>
            <a:lvl9pPr lvl="8"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228" name="Google Shape;228;p13"/>
          <p:cNvSpPr txBox="1">
            <a:spLocks noGrp="1"/>
          </p:cNvSpPr>
          <p:nvPr>
            <p:ph type="subTitle" idx="8"/>
          </p:nvPr>
        </p:nvSpPr>
        <p:spPr>
          <a:xfrm>
            <a:off x="3419250" y="2215775"/>
            <a:ext cx="23055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a:latin typeface="Poppins"/>
                <a:ea typeface="Poppins"/>
                <a:cs typeface="Poppins"/>
                <a:sym typeface="Poppins"/>
              </a:defRPr>
            </a:lvl2pPr>
            <a:lvl3pPr lvl="2" rtl="0">
              <a:lnSpc>
                <a:spcPct val="100000"/>
              </a:lnSpc>
              <a:spcBef>
                <a:spcPts val="0"/>
              </a:spcBef>
              <a:spcAft>
                <a:spcPts val="0"/>
              </a:spcAft>
              <a:buSzPts val="2400"/>
              <a:buFont typeface="Poppins"/>
              <a:buNone/>
              <a:defRPr sz="2400">
                <a:latin typeface="Poppins"/>
                <a:ea typeface="Poppins"/>
                <a:cs typeface="Poppins"/>
                <a:sym typeface="Poppins"/>
              </a:defRPr>
            </a:lvl3pPr>
            <a:lvl4pPr lvl="3" rtl="0">
              <a:lnSpc>
                <a:spcPct val="100000"/>
              </a:lnSpc>
              <a:spcBef>
                <a:spcPts val="0"/>
              </a:spcBef>
              <a:spcAft>
                <a:spcPts val="0"/>
              </a:spcAft>
              <a:buSzPts val="2400"/>
              <a:buFont typeface="Poppins"/>
              <a:buNone/>
              <a:defRPr sz="2400">
                <a:latin typeface="Poppins"/>
                <a:ea typeface="Poppins"/>
                <a:cs typeface="Poppins"/>
                <a:sym typeface="Poppins"/>
              </a:defRPr>
            </a:lvl4pPr>
            <a:lvl5pPr lvl="4" rtl="0">
              <a:lnSpc>
                <a:spcPct val="100000"/>
              </a:lnSpc>
              <a:spcBef>
                <a:spcPts val="0"/>
              </a:spcBef>
              <a:spcAft>
                <a:spcPts val="0"/>
              </a:spcAft>
              <a:buSzPts val="2400"/>
              <a:buFont typeface="Poppins"/>
              <a:buNone/>
              <a:defRPr sz="2400">
                <a:latin typeface="Poppins"/>
                <a:ea typeface="Poppins"/>
                <a:cs typeface="Poppins"/>
                <a:sym typeface="Poppins"/>
              </a:defRPr>
            </a:lvl5pPr>
            <a:lvl6pPr lvl="5" rtl="0">
              <a:lnSpc>
                <a:spcPct val="100000"/>
              </a:lnSpc>
              <a:spcBef>
                <a:spcPts val="0"/>
              </a:spcBef>
              <a:spcAft>
                <a:spcPts val="0"/>
              </a:spcAft>
              <a:buSzPts val="2400"/>
              <a:buFont typeface="Poppins"/>
              <a:buNone/>
              <a:defRPr sz="2400">
                <a:latin typeface="Poppins"/>
                <a:ea typeface="Poppins"/>
                <a:cs typeface="Poppins"/>
                <a:sym typeface="Poppins"/>
              </a:defRPr>
            </a:lvl6pPr>
            <a:lvl7pPr lvl="6" rtl="0">
              <a:lnSpc>
                <a:spcPct val="100000"/>
              </a:lnSpc>
              <a:spcBef>
                <a:spcPts val="0"/>
              </a:spcBef>
              <a:spcAft>
                <a:spcPts val="0"/>
              </a:spcAft>
              <a:buSzPts val="2400"/>
              <a:buFont typeface="Poppins"/>
              <a:buNone/>
              <a:defRPr sz="2400">
                <a:latin typeface="Poppins"/>
                <a:ea typeface="Poppins"/>
                <a:cs typeface="Poppins"/>
                <a:sym typeface="Poppins"/>
              </a:defRPr>
            </a:lvl7pPr>
            <a:lvl8pPr lvl="7" rtl="0">
              <a:lnSpc>
                <a:spcPct val="100000"/>
              </a:lnSpc>
              <a:spcBef>
                <a:spcPts val="0"/>
              </a:spcBef>
              <a:spcAft>
                <a:spcPts val="0"/>
              </a:spcAft>
              <a:buSzPts val="2400"/>
              <a:buFont typeface="Poppins"/>
              <a:buNone/>
              <a:defRPr sz="2400">
                <a:latin typeface="Poppins"/>
                <a:ea typeface="Poppins"/>
                <a:cs typeface="Poppins"/>
                <a:sym typeface="Poppins"/>
              </a:defRPr>
            </a:lvl8pPr>
            <a:lvl9pPr lvl="8"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229" name="Google Shape;229;p13"/>
          <p:cNvSpPr txBox="1">
            <a:spLocks noGrp="1"/>
          </p:cNvSpPr>
          <p:nvPr>
            <p:ph type="subTitle" idx="9"/>
          </p:nvPr>
        </p:nvSpPr>
        <p:spPr>
          <a:xfrm>
            <a:off x="5813725" y="2215775"/>
            <a:ext cx="23055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a:latin typeface="Poppins"/>
                <a:ea typeface="Poppins"/>
                <a:cs typeface="Poppins"/>
                <a:sym typeface="Poppins"/>
              </a:defRPr>
            </a:lvl2pPr>
            <a:lvl3pPr lvl="2" rtl="0">
              <a:lnSpc>
                <a:spcPct val="100000"/>
              </a:lnSpc>
              <a:spcBef>
                <a:spcPts val="0"/>
              </a:spcBef>
              <a:spcAft>
                <a:spcPts val="0"/>
              </a:spcAft>
              <a:buSzPts val="2400"/>
              <a:buFont typeface="Poppins"/>
              <a:buNone/>
              <a:defRPr sz="2400">
                <a:latin typeface="Poppins"/>
                <a:ea typeface="Poppins"/>
                <a:cs typeface="Poppins"/>
                <a:sym typeface="Poppins"/>
              </a:defRPr>
            </a:lvl3pPr>
            <a:lvl4pPr lvl="3" rtl="0">
              <a:lnSpc>
                <a:spcPct val="100000"/>
              </a:lnSpc>
              <a:spcBef>
                <a:spcPts val="0"/>
              </a:spcBef>
              <a:spcAft>
                <a:spcPts val="0"/>
              </a:spcAft>
              <a:buSzPts val="2400"/>
              <a:buFont typeface="Poppins"/>
              <a:buNone/>
              <a:defRPr sz="2400">
                <a:latin typeface="Poppins"/>
                <a:ea typeface="Poppins"/>
                <a:cs typeface="Poppins"/>
                <a:sym typeface="Poppins"/>
              </a:defRPr>
            </a:lvl4pPr>
            <a:lvl5pPr lvl="4" rtl="0">
              <a:lnSpc>
                <a:spcPct val="100000"/>
              </a:lnSpc>
              <a:spcBef>
                <a:spcPts val="0"/>
              </a:spcBef>
              <a:spcAft>
                <a:spcPts val="0"/>
              </a:spcAft>
              <a:buSzPts val="2400"/>
              <a:buFont typeface="Poppins"/>
              <a:buNone/>
              <a:defRPr sz="2400">
                <a:latin typeface="Poppins"/>
                <a:ea typeface="Poppins"/>
                <a:cs typeface="Poppins"/>
                <a:sym typeface="Poppins"/>
              </a:defRPr>
            </a:lvl5pPr>
            <a:lvl6pPr lvl="5" rtl="0">
              <a:lnSpc>
                <a:spcPct val="100000"/>
              </a:lnSpc>
              <a:spcBef>
                <a:spcPts val="0"/>
              </a:spcBef>
              <a:spcAft>
                <a:spcPts val="0"/>
              </a:spcAft>
              <a:buSzPts val="2400"/>
              <a:buFont typeface="Poppins"/>
              <a:buNone/>
              <a:defRPr sz="2400">
                <a:latin typeface="Poppins"/>
                <a:ea typeface="Poppins"/>
                <a:cs typeface="Poppins"/>
                <a:sym typeface="Poppins"/>
              </a:defRPr>
            </a:lvl6pPr>
            <a:lvl7pPr lvl="6" rtl="0">
              <a:lnSpc>
                <a:spcPct val="100000"/>
              </a:lnSpc>
              <a:spcBef>
                <a:spcPts val="0"/>
              </a:spcBef>
              <a:spcAft>
                <a:spcPts val="0"/>
              </a:spcAft>
              <a:buSzPts val="2400"/>
              <a:buFont typeface="Poppins"/>
              <a:buNone/>
              <a:defRPr sz="2400">
                <a:latin typeface="Poppins"/>
                <a:ea typeface="Poppins"/>
                <a:cs typeface="Poppins"/>
                <a:sym typeface="Poppins"/>
              </a:defRPr>
            </a:lvl7pPr>
            <a:lvl8pPr lvl="7" rtl="0">
              <a:lnSpc>
                <a:spcPct val="100000"/>
              </a:lnSpc>
              <a:spcBef>
                <a:spcPts val="0"/>
              </a:spcBef>
              <a:spcAft>
                <a:spcPts val="0"/>
              </a:spcAft>
              <a:buSzPts val="2400"/>
              <a:buFont typeface="Poppins"/>
              <a:buNone/>
              <a:defRPr sz="2400">
                <a:latin typeface="Poppins"/>
                <a:ea typeface="Poppins"/>
                <a:cs typeface="Poppins"/>
                <a:sym typeface="Poppins"/>
              </a:defRPr>
            </a:lvl8pPr>
            <a:lvl9pPr lvl="8"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230" name="Google Shape;230;p13"/>
          <p:cNvSpPr txBox="1">
            <a:spLocks noGrp="1"/>
          </p:cNvSpPr>
          <p:nvPr>
            <p:ph type="subTitle" idx="13"/>
          </p:nvPr>
        </p:nvSpPr>
        <p:spPr>
          <a:xfrm>
            <a:off x="1024775" y="3671663"/>
            <a:ext cx="23055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a:latin typeface="Poppins"/>
                <a:ea typeface="Poppins"/>
                <a:cs typeface="Poppins"/>
                <a:sym typeface="Poppins"/>
              </a:defRPr>
            </a:lvl2pPr>
            <a:lvl3pPr lvl="2" rtl="0">
              <a:lnSpc>
                <a:spcPct val="100000"/>
              </a:lnSpc>
              <a:spcBef>
                <a:spcPts val="0"/>
              </a:spcBef>
              <a:spcAft>
                <a:spcPts val="0"/>
              </a:spcAft>
              <a:buSzPts val="2400"/>
              <a:buFont typeface="Poppins"/>
              <a:buNone/>
              <a:defRPr sz="2400">
                <a:latin typeface="Poppins"/>
                <a:ea typeface="Poppins"/>
                <a:cs typeface="Poppins"/>
                <a:sym typeface="Poppins"/>
              </a:defRPr>
            </a:lvl3pPr>
            <a:lvl4pPr lvl="3" rtl="0">
              <a:lnSpc>
                <a:spcPct val="100000"/>
              </a:lnSpc>
              <a:spcBef>
                <a:spcPts val="0"/>
              </a:spcBef>
              <a:spcAft>
                <a:spcPts val="0"/>
              </a:spcAft>
              <a:buSzPts val="2400"/>
              <a:buFont typeface="Poppins"/>
              <a:buNone/>
              <a:defRPr sz="2400">
                <a:latin typeface="Poppins"/>
                <a:ea typeface="Poppins"/>
                <a:cs typeface="Poppins"/>
                <a:sym typeface="Poppins"/>
              </a:defRPr>
            </a:lvl4pPr>
            <a:lvl5pPr lvl="4" rtl="0">
              <a:lnSpc>
                <a:spcPct val="100000"/>
              </a:lnSpc>
              <a:spcBef>
                <a:spcPts val="0"/>
              </a:spcBef>
              <a:spcAft>
                <a:spcPts val="0"/>
              </a:spcAft>
              <a:buSzPts val="2400"/>
              <a:buFont typeface="Poppins"/>
              <a:buNone/>
              <a:defRPr sz="2400">
                <a:latin typeface="Poppins"/>
                <a:ea typeface="Poppins"/>
                <a:cs typeface="Poppins"/>
                <a:sym typeface="Poppins"/>
              </a:defRPr>
            </a:lvl5pPr>
            <a:lvl6pPr lvl="5" rtl="0">
              <a:lnSpc>
                <a:spcPct val="100000"/>
              </a:lnSpc>
              <a:spcBef>
                <a:spcPts val="0"/>
              </a:spcBef>
              <a:spcAft>
                <a:spcPts val="0"/>
              </a:spcAft>
              <a:buSzPts val="2400"/>
              <a:buFont typeface="Poppins"/>
              <a:buNone/>
              <a:defRPr sz="2400">
                <a:latin typeface="Poppins"/>
                <a:ea typeface="Poppins"/>
                <a:cs typeface="Poppins"/>
                <a:sym typeface="Poppins"/>
              </a:defRPr>
            </a:lvl6pPr>
            <a:lvl7pPr lvl="6" rtl="0">
              <a:lnSpc>
                <a:spcPct val="100000"/>
              </a:lnSpc>
              <a:spcBef>
                <a:spcPts val="0"/>
              </a:spcBef>
              <a:spcAft>
                <a:spcPts val="0"/>
              </a:spcAft>
              <a:buSzPts val="2400"/>
              <a:buFont typeface="Poppins"/>
              <a:buNone/>
              <a:defRPr sz="2400">
                <a:latin typeface="Poppins"/>
                <a:ea typeface="Poppins"/>
                <a:cs typeface="Poppins"/>
                <a:sym typeface="Poppins"/>
              </a:defRPr>
            </a:lvl7pPr>
            <a:lvl8pPr lvl="7" rtl="0">
              <a:lnSpc>
                <a:spcPct val="100000"/>
              </a:lnSpc>
              <a:spcBef>
                <a:spcPts val="0"/>
              </a:spcBef>
              <a:spcAft>
                <a:spcPts val="0"/>
              </a:spcAft>
              <a:buSzPts val="2400"/>
              <a:buFont typeface="Poppins"/>
              <a:buNone/>
              <a:defRPr sz="2400">
                <a:latin typeface="Poppins"/>
                <a:ea typeface="Poppins"/>
                <a:cs typeface="Poppins"/>
                <a:sym typeface="Poppins"/>
              </a:defRPr>
            </a:lvl8pPr>
            <a:lvl9pPr lvl="8"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231" name="Google Shape;231;p13"/>
          <p:cNvSpPr txBox="1">
            <a:spLocks noGrp="1"/>
          </p:cNvSpPr>
          <p:nvPr>
            <p:ph type="subTitle" idx="14"/>
          </p:nvPr>
        </p:nvSpPr>
        <p:spPr>
          <a:xfrm>
            <a:off x="3419250" y="3671663"/>
            <a:ext cx="23055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a:latin typeface="Poppins"/>
                <a:ea typeface="Poppins"/>
                <a:cs typeface="Poppins"/>
                <a:sym typeface="Poppins"/>
              </a:defRPr>
            </a:lvl2pPr>
            <a:lvl3pPr lvl="2" rtl="0">
              <a:lnSpc>
                <a:spcPct val="100000"/>
              </a:lnSpc>
              <a:spcBef>
                <a:spcPts val="0"/>
              </a:spcBef>
              <a:spcAft>
                <a:spcPts val="0"/>
              </a:spcAft>
              <a:buSzPts val="2400"/>
              <a:buFont typeface="Poppins"/>
              <a:buNone/>
              <a:defRPr sz="2400">
                <a:latin typeface="Poppins"/>
                <a:ea typeface="Poppins"/>
                <a:cs typeface="Poppins"/>
                <a:sym typeface="Poppins"/>
              </a:defRPr>
            </a:lvl3pPr>
            <a:lvl4pPr lvl="3" rtl="0">
              <a:lnSpc>
                <a:spcPct val="100000"/>
              </a:lnSpc>
              <a:spcBef>
                <a:spcPts val="0"/>
              </a:spcBef>
              <a:spcAft>
                <a:spcPts val="0"/>
              </a:spcAft>
              <a:buSzPts val="2400"/>
              <a:buFont typeface="Poppins"/>
              <a:buNone/>
              <a:defRPr sz="2400">
                <a:latin typeface="Poppins"/>
                <a:ea typeface="Poppins"/>
                <a:cs typeface="Poppins"/>
                <a:sym typeface="Poppins"/>
              </a:defRPr>
            </a:lvl4pPr>
            <a:lvl5pPr lvl="4" rtl="0">
              <a:lnSpc>
                <a:spcPct val="100000"/>
              </a:lnSpc>
              <a:spcBef>
                <a:spcPts val="0"/>
              </a:spcBef>
              <a:spcAft>
                <a:spcPts val="0"/>
              </a:spcAft>
              <a:buSzPts val="2400"/>
              <a:buFont typeface="Poppins"/>
              <a:buNone/>
              <a:defRPr sz="2400">
                <a:latin typeface="Poppins"/>
                <a:ea typeface="Poppins"/>
                <a:cs typeface="Poppins"/>
                <a:sym typeface="Poppins"/>
              </a:defRPr>
            </a:lvl5pPr>
            <a:lvl6pPr lvl="5" rtl="0">
              <a:lnSpc>
                <a:spcPct val="100000"/>
              </a:lnSpc>
              <a:spcBef>
                <a:spcPts val="0"/>
              </a:spcBef>
              <a:spcAft>
                <a:spcPts val="0"/>
              </a:spcAft>
              <a:buSzPts val="2400"/>
              <a:buFont typeface="Poppins"/>
              <a:buNone/>
              <a:defRPr sz="2400">
                <a:latin typeface="Poppins"/>
                <a:ea typeface="Poppins"/>
                <a:cs typeface="Poppins"/>
                <a:sym typeface="Poppins"/>
              </a:defRPr>
            </a:lvl6pPr>
            <a:lvl7pPr lvl="6" rtl="0">
              <a:lnSpc>
                <a:spcPct val="100000"/>
              </a:lnSpc>
              <a:spcBef>
                <a:spcPts val="0"/>
              </a:spcBef>
              <a:spcAft>
                <a:spcPts val="0"/>
              </a:spcAft>
              <a:buSzPts val="2400"/>
              <a:buFont typeface="Poppins"/>
              <a:buNone/>
              <a:defRPr sz="2400">
                <a:latin typeface="Poppins"/>
                <a:ea typeface="Poppins"/>
                <a:cs typeface="Poppins"/>
                <a:sym typeface="Poppins"/>
              </a:defRPr>
            </a:lvl7pPr>
            <a:lvl8pPr lvl="7" rtl="0">
              <a:lnSpc>
                <a:spcPct val="100000"/>
              </a:lnSpc>
              <a:spcBef>
                <a:spcPts val="0"/>
              </a:spcBef>
              <a:spcAft>
                <a:spcPts val="0"/>
              </a:spcAft>
              <a:buSzPts val="2400"/>
              <a:buFont typeface="Poppins"/>
              <a:buNone/>
              <a:defRPr sz="2400">
                <a:latin typeface="Poppins"/>
                <a:ea typeface="Poppins"/>
                <a:cs typeface="Poppins"/>
                <a:sym typeface="Poppins"/>
              </a:defRPr>
            </a:lvl8pPr>
            <a:lvl9pPr lvl="8"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232" name="Google Shape;232;p13"/>
          <p:cNvSpPr txBox="1">
            <a:spLocks noGrp="1"/>
          </p:cNvSpPr>
          <p:nvPr>
            <p:ph type="subTitle" idx="15"/>
          </p:nvPr>
        </p:nvSpPr>
        <p:spPr>
          <a:xfrm>
            <a:off x="5813725" y="3671663"/>
            <a:ext cx="23055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a:latin typeface="Poppins"/>
                <a:ea typeface="Poppins"/>
                <a:cs typeface="Poppins"/>
                <a:sym typeface="Poppins"/>
              </a:defRPr>
            </a:lvl2pPr>
            <a:lvl3pPr lvl="2" rtl="0">
              <a:lnSpc>
                <a:spcPct val="100000"/>
              </a:lnSpc>
              <a:spcBef>
                <a:spcPts val="0"/>
              </a:spcBef>
              <a:spcAft>
                <a:spcPts val="0"/>
              </a:spcAft>
              <a:buSzPts val="2400"/>
              <a:buFont typeface="Poppins"/>
              <a:buNone/>
              <a:defRPr sz="2400">
                <a:latin typeface="Poppins"/>
                <a:ea typeface="Poppins"/>
                <a:cs typeface="Poppins"/>
                <a:sym typeface="Poppins"/>
              </a:defRPr>
            </a:lvl3pPr>
            <a:lvl4pPr lvl="3" rtl="0">
              <a:lnSpc>
                <a:spcPct val="100000"/>
              </a:lnSpc>
              <a:spcBef>
                <a:spcPts val="0"/>
              </a:spcBef>
              <a:spcAft>
                <a:spcPts val="0"/>
              </a:spcAft>
              <a:buSzPts val="2400"/>
              <a:buFont typeface="Poppins"/>
              <a:buNone/>
              <a:defRPr sz="2400">
                <a:latin typeface="Poppins"/>
                <a:ea typeface="Poppins"/>
                <a:cs typeface="Poppins"/>
                <a:sym typeface="Poppins"/>
              </a:defRPr>
            </a:lvl4pPr>
            <a:lvl5pPr lvl="4" rtl="0">
              <a:lnSpc>
                <a:spcPct val="100000"/>
              </a:lnSpc>
              <a:spcBef>
                <a:spcPts val="0"/>
              </a:spcBef>
              <a:spcAft>
                <a:spcPts val="0"/>
              </a:spcAft>
              <a:buSzPts val="2400"/>
              <a:buFont typeface="Poppins"/>
              <a:buNone/>
              <a:defRPr sz="2400">
                <a:latin typeface="Poppins"/>
                <a:ea typeface="Poppins"/>
                <a:cs typeface="Poppins"/>
                <a:sym typeface="Poppins"/>
              </a:defRPr>
            </a:lvl5pPr>
            <a:lvl6pPr lvl="5" rtl="0">
              <a:lnSpc>
                <a:spcPct val="100000"/>
              </a:lnSpc>
              <a:spcBef>
                <a:spcPts val="0"/>
              </a:spcBef>
              <a:spcAft>
                <a:spcPts val="0"/>
              </a:spcAft>
              <a:buSzPts val="2400"/>
              <a:buFont typeface="Poppins"/>
              <a:buNone/>
              <a:defRPr sz="2400">
                <a:latin typeface="Poppins"/>
                <a:ea typeface="Poppins"/>
                <a:cs typeface="Poppins"/>
                <a:sym typeface="Poppins"/>
              </a:defRPr>
            </a:lvl6pPr>
            <a:lvl7pPr lvl="6" rtl="0">
              <a:lnSpc>
                <a:spcPct val="100000"/>
              </a:lnSpc>
              <a:spcBef>
                <a:spcPts val="0"/>
              </a:spcBef>
              <a:spcAft>
                <a:spcPts val="0"/>
              </a:spcAft>
              <a:buSzPts val="2400"/>
              <a:buFont typeface="Poppins"/>
              <a:buNone/>
              <a:defRPr sz="2400">
                <a:latin typeface="Poppins"/>
                <a:ea typeface="Poppins"/>
                <a:cs typeface="Poppins"/>
                <a:sym typeface="Poppins"/>
              </a:defRPr>
            </a:lvl7pPr>
            <a:lvl8pPr lvl="7" rtl="0">
              <a:lnSpc>
                <a:spcPct val="100000"/>
              </a:lnSpc>
              <a:spcBef>
                <a:spcPts val="0"/>
              </a:spcBef>
              <a:spcAft>
                <a:spcPts val="0"/>
              </a:spcAft>
              <a:buSzPts val="2400"/>
              <a:buFont typeface="Poppins"/>
              <a:buNone/>
              <a:defRPr sz="2400">
                <a:latin typeface="Poppins"/>
                <a:ea typeface="Poppins"/>
                <a:cs typeface="Poppins"/>
                <a:sym typeface="Poppins"/>
              </a:defRPr>
            </a:lvl8pPr>
            <a:lvl9pPr lvl="8"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08"/>
        <p:cNvGrpSpPr/>
        <p:nvPr/>
      </p:nvGrpSpPr>
      <p:grpSpPr>
        <a:xfrm>
          <a:off x="0" y="0"/>
          <a:ext cx="0" cy="0"/>
          <a:chOff x="0" y="0"/>
          <a:chExt cx="0" cy="0"/>
        </a:xfrm>
      </p:grpSpPr>
      <p:sp>
        <p:nvSpPr>
          <p:cNvPr id="309" name="Google Shape;309;p18"/>
          <p:cNvSpPr/>
          <p:nvPr/>
        </p:nvSpPr>
        <p:spPr>
          <a:xfrm>
            <a:off x="299100" y="299100"/>
            <a:ext cx="8545800" cy="4545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grpSp>
        <p:nvGrpSpPr>
          <p:cNvPr id="310" name="Google Shape;310;p18"/>
          <p:cNvGrpSpPr/>
          <p:nvPr/>
        </p:nvGrpSpPr>
        <p:grpSpPr>
          <a:xfrm>
            <a:off x="-588071" y="-234288"/>
            <a:ext cx="10204846" cy="5920649"/>
            <a:chOff x="-588071" y="-234288"/>
            <a:chExt cx="10204846" cy="5920649"/>
          </a:xfrm>
        </p:grpSpPr>
        <p:sp>
          <p:nvSpPr>
            <p:cNvPr id="311" name="Google Shape;311;p18"/>
            <p:cNvSpPr/>
            <p:nvPr/>
          </p:nvSpPr>
          <p:spPr>
            <a:xfrm rot="10800000">
              <a:off x="-588071" y="-234288"/>
              <a:ext cx="1506771" cy="533387"/>
            </a:xfrm>
            <a:custGeom>
              <a:avLst/>
              <a:gdLst/>
              <a:ahLst/>
              <a:cxnLst/>
              <a:rect l="l" t="t" r="r" b="b"/>
              <a:pathLst>
                <a:path w="148964" h="166035" extrusionOk="0">
                  <a:moveTo>
                    <a:pt x="1989" y="151674"/>
                  </a:moveTo>
                  <a:cubicBezTo>
                    <a:pt x="2103" y="154865"/>
                    <a:pt x="2255" y="158323"/>
                    <a:pt x="4269" y="160793"/>
                  </a:cubicBezTo>
                  <a:cubicBezTo>
                    <a:pt x="6928" y="164098"/>
                    <a:pt x="11715" y="164516"/>
                    <a:pt x="15971" y="164630"/>
                  </a:cubicBezTo>
                  <a:cubicBezTo>
                    <a:pt x="45151" y="165542"/>
                    <a:pt x="74330" y="166036"/>
                    <a:pt x="103510" y="166036"/>
                  </a:cubicBezTo>
                  <a:cubicBezTo>
                    <a:pt x="116732" y="166036"/>
                    <a:pt x="130144" y="165960"/>
                    <a:pt x="142987" y="162768"/>
                  </a:cubicBezTo>
                  <a:cubicBezTo>
                    <a:pt x="144734" y="162350"/>
                    <a:pt x="146558" y="161780"/>
                    <a:pt x="147698" y="160374"/>
                  </a:cubicBezTo>
                  <a:cubicBezTo>
                    <a:pt x="149066" y="158703"/>
                    <a:pt x="149028" y="156347"/>
                    <a:pt x="148913" y="154181"/>
                  </a:cubicBezTo>
                  <a:cubicBezTo>
                    <a:pt x="146786" y="108170"/>
                    <a:pt x="144696" y="62121"/>
                    <a:pt x="142569" y="16110"/>
                  </a:cubicBezTo>
                  <a:cubicBezTo>
                    <a:pt x="142455" y="13906"/>
                    <a:pt x="142340" y="11588"/>
                    <a:pt x="141315" y="9651"/>
                  </a:cubicBezTo>
                  <a:cubicBezTo>
                    <a:pt x="138921" y="5205"/>
                    <a:pt x="133032" y="4369"/>
                    <a:pt x="127979" y="4065"/>
                  </a:cubicBezTo>
                  <a:cubicBezTo>
                    <a:pt x="88312" y="1672"/>
                    <a:pt x="48570" y="304"/>
                    <a:pt x="8828" y="0"/>
                  </a:cubicBezTo>
                  <a:cubicBezTo>
                    <a:pt x="6928" y="0"/>
                    <a:pt x="4839" y="38"/>
                    <a:pt x="3471" y="1330"/>
                  </a:cubicBezTo>
                  <a:cubicBezTo>
                    <a:pt x="2027" y="2622"/>
                    <a:pt x="1875" y="4787"/>
                    <a:pt x="1685" y="6687"/>
                  </a:cubicBezTo>
                  <a:cubicBezTo>
                    <a:pt x="-1469" y="44795"/>
                    <a:pt x="507" y="102965"/>
                    <a:pt x="1951" y="15163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 name="Google Shape;312;p18"/>
            <p:cNvSpPr/>
            <p:nvPr/>
          </p:nvSpPr>
          <p:spPr>
            <a:xfrm rot="10800000">
              <a:off x="119120" y="445023"/>
              <a:ext cx="351804" cy="346379"/>
            </a:xfrm>
            <a:custGeom>
              <a:avLst/>
              <a:gdLst/>
              <a:ahLst/>
              <a:cxnLst/>
              <a:rect l="l" t="t" r="r" b="b"/>
              <a:pathLst>
                <a:path w="295634" h="291075" extrusionOk="0">
                  <a:moveTo>
                    <a:pt x="60783" y="270150"/>
                  </a:moveTo>
                  <a:cubicBezTo>
                    <a:pt x="96840" y="295455"/>
                    <a:pt x="156491" y="295455"/>
                    <a:pt x="198057" y="282612"/>
                  </a:cubicBezTo>
                  <a:cubicBezTo>
                    <a:pt x="275642" y="258638"/>
                    <a:pt x="314054" y="180331"/>
                    <a:pt x="287002" y="101721"/>
                  </a:cubicBezTo>
                  <a:cubicBezTo>
                    <a:pt x="263598" y="33673"/>
                    <a:pt x="192472" y="-11731"/>
                    <a:pt x="120815" y="2669"/>
                  </a:cubicBezTo>
                  <a:cubicBezTo>
                    <a:pt x="114584" y="3923"/>
                    <a:pt x="108428" y="5595"/>
                    <a:pt x="102387" y="7608"/>
                  </a:cubicBezTo>
                  <a:cubicBezTo>
                    <a:pt x="-19461" y="48681"/>
                    <a:pt x="-31543" y="205408"/>
                    <a:pt x="60745" y="2701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 name="Google Shape;313;p18"/>
            <p:cNvSpPr/>
            <p:nvPr/>
          </p:nvSpPr>
          <p:spPr>
            <a:xfrm rot="9367071">
              <a:off x="8481754" y="3816864"/>
              <a:ext cx="1003650" cy="861234"/>
            </a:xfrm>
            <a:custGeom>
              <a:avLst/>
              <a:gdLst/>
              <a:ahLst/>
              <a:cxnLst/>
              <a:rect l="l" t="t" r="r" b="b"/>
              <a:pathLst>
                <a:path w="291802" h="250396" extrusionOk="0">
                  <a:moveTo>
                    <a:pt x="30287" y="250358"/>
                  </a:moveTo>
                  <a:cubicBezTo>
                    <a:pt x="803" y="210654"/>
                    <a:pt x="-7860" y="156436"/>
                    <a:pt x="7414" y="109399"/>
                  </a:cubicBezTo>
                  <a:cubicBezTo>
                    <a:pt x="22688" y="62362"/>
                    <a:pt x="61404" y="23683"/>
                    <a:pt x="108327" y="8030"/>
                  </a:cubicBezTo>
                  <a:cubicBezTo>
                    <a:pt x="155250" y="-7624"/>
                    <a:pt x="209203" y="-25"/>
                    <a:pt x="250199" y="27635"/>
                  </a:cubicBezTo>
                  <a:cubicBezTo>
                    <a:pt x="268322" y="39831"/>
                    <a:pt x="284318" y="56321"/>
                    <a:pt x="291803" y="76876"/>
                  </a:cubicBezTo>
                  <a:lnTo>
                    <a:pt x="30287" y="250397"/>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14" name="Google Shape;314;p18"/>
            <p:cNvGrpSpPr/>
            <p:nvPr/>
          </p:nvGrpSpPr>
          <p:grpSpPr>
            <a:xfrm flipH="1">
              <a:off x="8018210" y="4384072"/>
              <a:ext cx="1282723" cy="1302289"/>
              <a:chOff x="3947575" y="1635496"/>
              <a:chExt cx="616250" cy="625649"/>
            </a:xfrm>
          </p:grpSpPr>
          <p:sp>
            <p:nvSpPr>
              <p:cNvPr id="315" name="Google Shape;315;p18"/>
              <p:cNvSpPr/>
              <p:nvPr/>
            </p:nvSpPr>
            <p:spPr>
              <a:xfrm>
                <a:off x="3947575" y="1635496"/>
                <a:ext cx="616250" cy="625649"/>
              </a:xfrm>
              <a:custGeom>
                <a:avLst/>
                <a:gdLst/>
                <a:ahLst/>
                <a:cxnLst/>
                <a:rect l="l" t="t" r="r" b="b"/>
                <a:pathLst>
                  <a:path w="821666" h="834199" extrusionOk="0">
                    <a:moveTo>
                      <a:pt x="420610" y="834199"/>
                    </a:moveTo>
                    <a:cubicBezTo>
                      <a:pt x="381969" y="834199"/>
                      <a:pt x="344507" y="829564"/>
                      <a:pt x="308906" y="820369"/>
                    </a:cubicBezTo>
                    <a:cubicBezTo>
                      <a:pt x="208677" y="794457"/>
                      <a:pt x="119238" y="729563"/>
                      <a:pt x="63576" y="642289"/>
                    </a:cubicBezTo>
                    <a:cubicBezTo>
                      <a:pt x="-35552" y="486892"/>
                      <a:pt x="-17276" y="282710"/>
                      <a:pt x="108029" y="145702"/>
                    </a:cubicBezTo>
                    <a:cubicBezTo>
                      <a:pt x="150925" y="98779"/>
                      <a:pt x="207271" y="60518"/>
                      <a:pt x="270950" y="35062"/>
                    </a:cubicBezTo>
                    <a:cubicBezTo>
                      <a:pt x="371673" y="-5250"/>
                      <a:pt x="484327" y="-11101"/>
                      <a:pt x="579958" y="19066"/>
                    </a:cubicBezTo>
                    <a:cubicBezTo>
                      <a:pt x="653136" y="42129"/>
                      <a:pt x="718220" y="92700"/>
                      <a:pt x="758532" y="157784"/>
                    </a:cubicBezTo>
                    <a:cubicBezTo>
                      <a:pt x="783837" y="198628"/>
                      <a:pt x="801694" y="244335"/>
                      <a:pt x="811649" y="293614"/>
                    </a:cubicBezTo>
                    <a:cubicBezTo>
                      <a:pt x="828480" y="377164"/>
                      <a:pt x="823997" y="469567"/>
                      <a:pt x="798997" y="553686"/>
                    </a:cubicBezTo>
                    <a:cubicBezTo>
                      <a:pt x="772021" y="644455"/>
                      <a:pt x="723730" y="719000"/>
                      <a:pt x="659405" y="769191"/>
                    </a:cubicBezTo>
                    <a:cubicBezTo>
                      <a:pt x="611266" y="806729"/>
                      <a:pt x="542876" y="827702"/>
                      <a:pt x="450321" y="833249"/>
                    </a:cubicBezTo>
                    <a:cubicBezTo>
                      <a:pt x="440367" y="833857"/>
                      <a:pt x="430450" y="834161"/>
                      <a:pt x="420648" y="834161"/>
                    </a:cubicBezTo>
                    <a:close/>
                    <a:moveTo>
                      <a:pt x="271634" y="36810"/>
                    </a:moveTo>
                    <a:lnTo>
                      <a:pt x="272355" y="38557"/>
                    </a:lnTo>
                    <a:cubicBezTo>
                      <a:pt x="209209" y="63824"/>
                      <a:pt x="153357" y="101780"/>
                      <a:pt x="110841" y="148247"/>
                    </a:cubicBezTo>
                    <a:cubicBezTo>
                      <a:pt x="-13325" y="283964"/>
                      <a:pt x="-31410" y="486284"/>
                      <a:pt x="66806" y="640238"/>
                    </a:cubicBezTo>
                    <a:cubicBezTo>
                      <a:pt x="121974" y="726713"/>
                      <a:pt x="210576" y="791038"/>
                      <a:pt x="309894" y="816684"/>
                    </a:cubicBezTo>
                    <a:cubicBezTo>
                      <a:pt x="354120" y="828120"/>
                      <a:pt x="401308" y="832414"/>
                      <a:pt x="450094" y="829488"/>
                    </a:cubicBezTo>
                    <a:cubicBezTo>
                      <a:pt x="541850" y="823979"/>
                      <a:pt x="609518" y="803272"/>
                      <a:pt x="657049" y="766227"/>
                    </a:cubicBezTo>
                    <a:cubicBezTo>
                      <a:pt x="782203" y="668581"/>
                      <a:pt x="844248" y="474582"/>
                      <a:pt x="807925" y="294374"/>
                    </a:cubicBezTo>
                    <a:cubicBezTo>
                      <a:pt x="798085" y="245513"/>
                      <a:pt x="780379" y="200262"/>
                      <a:pt x="755303" y="159798"/>
                    </a:cubicBezTo>
                    <a:cubicBezTo>
                      <a:pt x="715447" y="95473"/>
                      <a:pt x="651122" y="45510"/>
                      <a:pt x="578819" y="22676"/>
                    </a:cubicBezTo>
                    <a:cubicBezTo>
                      <a:pt x="484022" y="-7226"/>
                      <a:pt x="372319" y="-1451"/>
                      <a:pt x="272355" y="38557"/>
                    </a:cubicBezTo>
                    <a:lnTo>
                      <a:pt x="271634" y="3681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6" name="Google Shape;316;p18"/>
              <p:cNvSpPr/>
              <p:nvPr/>
            </p:nvSpPr>
            <p:spPr>
              <a:xfrm>
                <a:off x="3957548" y="1648769"/>
                <a:ext cx="597751" cy="602886"/>
              </a:xfrm>
              <a:custGeom>
                <a:avLst/>
                <a:gdLst/>
                <a:ahLst/>
                <a:cxnLst/>
                <a:rect l="l" t="t" r="r" b="b"/>
                <a:pathLst>
                  <a:path w="797001" h="803848" extrusionOk="0">
                    <a:moveTo>
                      <a:pt x="422130" y="803849"/>
                    </a:moveTo>
                    <a:cubicBezTo>
                      <a:pt x="413695" y="803849"/>
                      <a:pt x="405033" y="803697"/>
                      <a:pt x="396180" y="803355"/>
                    </a:cubicBezTo>
                    <a:cubicBezTo>
                      <a:pt x="348611" y="801569"/>
                      <a:pt x="303284" y="792869"/>
                      <a:pt x="261490" y="777595"/>
                    </a:cubicBezTo>
                    <a:cubicBezTo>
                      <a:pt x="167567" y="743210"/>
                      <a:pt x="87703" y="672388"/>
                      <a:pt x="42414" y="583177"/>
                    </a:cubicBezTo>
                    <a:cubicBezTo>
                      <a:pt x="-38249" y="424398"/>
                      <a:pt x="-1394" y="229791"/>
                      <a:pt x="132005" y="109880"/>
                    </a:cubicBezTo>
                    <a:cubicBezTo>
                      <a:pt x="177674" y="68846"/>
                      <a:pt x="235464" y="37349"/>
                      <a:pt x="299066" y="18845"/>
                    </a:cubicBezTo>
                    <a:cubicBezTo>
                      <a:pt x="399752" y="-10448"/>
                      <a:pt x="508568" y="-5395"/>
                      <a:pt x="597703" y="32637"/>
                    </a:cubicBezTo>
                    <a:cubicBezTo>
                      <a:pt x="665864" y="61741"/>
                      <a:pt x="723692" y="116491"/>
                      <a:pt x="756330" y="182905"/>
                    </a:cubicBezTo>
                    <a:cubicBezTo>
                      <a:pt x="776809" y="224586"/>
                      <a:pt x="789651" y="270217"/>
                      <a:pt x="794552" y="318546"/>
                    </a:cubicBezTo>
                    <a:cubicBezTo>
                      <a:pt x="802873" y="400500"/>
                      <a:pt x="789840" y="488875"/>
                      <a:pt x="757849" y="567409"/>
                    </a:cubicBezTo>
                    <a:cubicBezTo>
                      <a:pt x="723350" y="652137"/>
                      <a:pt x="669892" y="719235"/>
                      <a:pt x="603288" y="761447"/>
                    </a:cubicBezTo>
                    <a:cubicBezTo>
                      <a:pt x="558378" y="789905"/>
                      <a:pt x="498955" y="803811"/>
                      <a:pt x="422168" y="803811"/>
                    </a:cubicBezTo>
                    <a:close/>
                    <a:moveTo>
                      <a:pt x="299598" y="20669"/>
                    </a:moveTo>
                    <a:lnTo>
                      <a:pt x="300130" y="22493"/>
                    </a:lnTo>
                    <a:cubicBezTo>
                      <a:pt x="237059" y="40844"/>
                      <a:pt x="179802" y="72038"/>
                      <a:pt x="134550" y="112692"/>
                    </a:cubicBezTo>
                    <a:cubicBezTo>
                      <a:pt x="2405" y="231424"/>
                      <a:pt x="-34107" y="424170"/>
                      <a:pt x="45795" y="581429"/>
                    </a:cubicBezTo>
                    <a:cubicBezTo>
                      <a:pt x="90667" y="669767"/>
                      <a:pt x="169771" y="739942"/>
                      <a:pt x="262819" y="773985"/>
                    </a:cubicBezTo>
                    <a:cubicBezTo>
                      <a:pt x="304271" y="789145"/>
                      <a:pt x="349181" y="797732"/>
                      <a:pt x="396370" y="799518"/>
                    </a:cubicBezTo>
                    <a:cubicBezTo>
                      <a:pt x="485087" y="802861"/>
                      <a:pt x="552109" y="789373"/>
                      <a:pt x="601274" y="758218"/>
                    </a:cubicBezTo>
                    <a:cubicBezTo>
                      <a:pt x="730797" y="676188"/>
                      <a:pt x="808724" y="495524"/>
                      <a:pt x="790828" y="318888"/>
                    </a:cubicBezTo>
                    <a:cubicBezTo>
                      <a:pt x="785965" y="271015"/>
                      <a:pt x="773237" y="225801"/>
                      <a:pt x="752948" y="184539"/>
                    </a:cubicBezTo>
                    <a:cubicBezTo>
                      <a:pt x="720729" y="118961"/>
                      <a:pt x="663623" y="64857"/>
                      <a:pt x="596259" y="36095"/>
                    </a:cubicBezTo>
                    <a:cubicBezTo>
                      <a:pt x="507922" y="-1596"/>
                      <a:pt x="400017" y="-6573"/>
                      <a:pt x="300168" y="22455"/>
                    </a:cubicBezTo>
                    <a:lnTo>
                      <a:pt x="299636" y="20631"/>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7" name="Google Shape;317;p18"/>
              <p:cNvSpPr/>
              <p:nvPr/>
            </p:nvSpPr>
            <p:spPr>
              <a:xfrm>
                <a:off x="3968675" y="1662955"/>
                <a:ext cx="577914" cy="579554"/>
              </a:xfrm>
              <a:custGeom>
                <a:avLst/>
                <a:gdLst/>
                <a:ahLst/>
                <a:cxnLst/>
                <a:rect l="l" t="t" r="r" b="b"/>
                <a:pathLst>
                  <a:path w="770552" h="772738" extrusionOk="0">
                    <a:moveTo>
                      <a:pt x="419149" y="772738"/>
                    </a:moveTo>
                    <a:cubicBezTo>
                      <a:pt x="394072" y="772738"/>
                      <a:pt x="366906" y="770496"/>
                      <a:pt x="337461" y="766013"/>
                    </a:cubicBezTo>
                    <a:cubicBezTo>
                      <a:pt x="292247" y="759136"/>
                      <a:pt x="249921" y="745914"/>
                      <a:pt x="211661" y="726765"/>
                    </a:cubicBezTo>
                    <a:cubicBezTo>
                      <a:pt x="125718" y="683755"/>
                      <a:pt x="57214" y="607386"/>
                      <a:pt x="23626" y="517339"/>
                    </a:cubicBezTo>
                    <a:cubicBezTo>
                      <a:pt x="-36101" y="357003"/>
                      <a:pt x="20245" y="175199"/>
                      <a:pt x="160672" y="75236"/>
                    </a:cubicBezTo>
                    <a:cubicBezTo>
                      <a:pt x="208736" y="41003"/>
                      <a:pt x="267323" y="17256"/>
                      <a:pt x="330090" y="6504"/>
                    </a:cubicBezTo>
                    <a:lnTo>
                      <a:pt x="330090" y="6504"/>
                    </a:lnTo>
                    <a:cubicBezTo>
                      <a:pt x="429369" y="-10480"/>
                      <a:pt x="532752" y="6162"/>
                      <a:pt x="613680" y="52173"/>
                    </a:cubicBezTo>
                    <a:cubicBezTo>
                      <a:pt x="675611" y="87356"/>
                      <a:pt x="724852" y="145943"/>
                      <a:pt x="748751" y="212890"/>
                    </a:cubicBezTo>
                    <a:cubicBezTo>
                      <a:pt x="763758" y="254874"/>
                      <a:pt x="771092" y="299859"/>
                      <a:pt x="770522" y="346516"/>
                    </a:cubicBezTo>
                    <a:cubicBezTo>
                      <a:pt x="769534" y="425659"/>
                      <a:pt x="747497" y="508601"/>
                      <a:pt x="708401" y="580106"/>
                    </a:cubicBezTo>
                    <a:cubicBezTo>
                      <a:pt x="666227" y="657273"/>
                      <a:pt x="607905" y="715481"/>
                      <a:pt x="539705" y="748536"/>
                    </a:cubicBezTo>
                    <a:cubicBezTo>
                      <a:pt x="506346" y="764683"/>
                      <a:pt x="466490" y="772738"/>
                      <a:pt x="419149" y="772738"/>
                    </a:cubicBezTo>
                    <a:close/>
                    <a:moveTo>
                      <a:pt x="406952" y="3768"/>
                    </a:moveTo>
                    <a:cubicBezTo>
                      <a:pt x="381572" y="3768"/>
                      <a:pt x="356002" y="5896"/>
                      <a:pt x="330736" y="10227"/>
                    </a:cubicBezTo>
                    <a:cubicBezTo>
                      <a:pt x="268539" y="20866"/>
                      <a:pt x="210521" y="44422"/>
                      <a:pt x="162914" y="78313"/>
                    </a:cubicBezTo>
                    <a:cubicBezTo>
                      <a:pt x="23892" y="177251"/>
                      <a:pt x="-31884" y="357231"/>
                      <a:pt x="27236" y="516010"/>
                    </a:cubicBezTo>
                    <a:cubicBezTo>
                      <a:pt x="60443" y="605183"/>
                      <a:pt x="128301" y="680754"/>
                      <a:pt x="213409" y="723345"/>
                    </a:cubicBezTo>
                    <a:cubicBezTo>
                      <a:pt x="251327" y="742305"/>
                      <a:pt x="293273" y="755413"/>
                      <a:pt x="338068" y="762252"/>
                    </a:cubicBezTo>
                    <a:cubicBezTo>
                      <a:pt x="422340" y="775094"/>
                      <a:pt x="487805" y="769509"/>
                      <a:pt x="538109" y="745116"/>
                    </a:cubicBezTo>
                    <a:cubicBezTo>
                      <a:pt x="670634" y="680905"/>
                      <a:pt x="764670" y="516959"/>
                      <a:pt x="766760" y="346440"/>
                    </a:cubicBezTo>
                    <a:cubicBezTo>
                      <a:pt x="767330" y="300201"/>
                      <a:pt x="760073" y="255710"/>
                      <a:pt x="745217" y="214106"/>
                    </a:cubicBezTo>
                    <a:cubicBezTo>
                      <a:pt x="721585" y="147995"/>
                      <a:pt x="672990" y="90168"/>
                      <a:pt x="611819" y="55403"/>
                    </a:cubicBezTo>
                    <a:cubicBezTo>
                      <a:pt x="552243" y="21512"/>
                      <a:pt x="480358" y="3730"/>
                      <a:pt x="406990" y="37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 name="Google Shape;318;p18"/>
              <p:cNvSpPr/>
              <p:nvPr/>
            </p:nvSpPr>
            <p:spPr>
              <a:xfrm>
                <a:off x="3982166" y="1673084"/>
                <a:ext cx="548185" cy="553324"/>
              </a:xfrm>
              <a:custGeom>
                <a:avLst/>
                <a:gdLst/>
                <a:ahLst/>
                <a:cxnLst/>
                <a:rect l="l" t="t" r="r" b="b"/>
                <a:pathLst>
                  <a:path w="730913" h="737765" extrusionOk="0">
                    <a:moveTo>
                      <a:pt x="383494" y="737766"/>
                    </a:moveTo>
                    <a:cubicBezTo>
                      <a:pt x="378897" y="737766"/>
                      <a:pt x="374261" y="737728"/>
                      <a:pt x="369512" y="737614"/>
                    </a:cubicBezTo>
                    <a:cubicBezTo>
                      <a:pt x="325856" y="736664"/>
                      <a:pt x="284138" y="729407"/>
                      <a:pt x="245536" y="715995"/>
                    </a:cubicBezTo>
                    <a:cubicBezTo>
                      <a:pt x="158833" y="685865"/>
                      <a:pt x="84515" y="622073"/>
                      <a:pt x="41620" y="540917"/>
                    </a:cubicBezTo>
                    <a:cubicBezTo>
                      <a:pt x="-34749" y="396462"/>
                      <a:pt x="-3897" y="217356"/>
                      <a:pt x="116735" y="105348"/>
                    </a:cubicBezTo>
                    <a:cubicBezTo>
                      <a:pt x="158035" y="67012"/>
                      <a:pt x="210581" y="37262"/>
                      <a:pt x="268637" y="19328"/>
                    </a:cubicBezTo>
                    <a:lnTo>
                      <a:pt x="268637" y="19328"/>
                    </a:lnTo>
                    <a:cubicBezTo>
                      <a:pt x="360545" y="-9053"/>
                      <a:pt x="460471" y="-6052"/>
                      <a:pt x="542804" y="27497"/>
                    </a:cubicBezTo>
                    <a:cubicBezTo>
                      <a:pt x="605800" y="53182"/>
                      <a:pt x="659675" y="102536"/>
                      <a:pt x="690603" y="162986"/>
                    </a:cubicBezTo>
                    <a:cubicBezTo>
                      <a:pt x="710018" y="200904"/>
                      <a:pt x="722480" y="242584"/>
                      <a:pt x="727724" y="286848"/>
                    </a:cubicBezTo>
                    <a:cubicBezTo>
                      <a:pt x="746987" y="449882"/>
                      <a:pt x="677533" y="618159"/>
                      <a:pt x="558877" y="696048"/>
                    </a:cubicBezTo>
                    <a:cubicBezTo>
                      <a:pt x="516208" y="724050"/>
                      <a:pt x="458723" y="737728"/>
                      <a:pt x="383456" y="737728"/>
                    </a:cubicBezTo>
                    <a:close/>
                    <a:moveTo>
                      <a:pt x="396678" y="3789"/>
                    </a:moveTo>
                    <a:cubicBezTo>
                      <a:pt x="354314" y="3789"/>
                      <a:pt x="311228" y="10134"/>
                      <a:pt x="269776" y="22938"/>
                    </a:cubicBezTo>
                    <a:cubicBezTo>
                      <a:pt x="212215" y="40682"/>
                      <a:pt x="160200" y="70165"/>
                      <a:pt x="119318" y="108122"/>
                    </a:cubicBezTo>
                    <a:cubicBezTo>
                      <a:pt x="-22" y="218952"/>
                      <a:pt x="-30608" y="396196"/>
                      <a:pt x="45001" y="539131"/>
                    </a:cubicBezTo>
                    <a:cubicBezTo>
                      <a:pt x="87441" y="619413"/>
                      <a:pt x="160998" y="682560"/>
                      <a:pt x="246828" y="712386"/>
                    </a:cubicBezTo>
                    <a:cubicBezTo>
                      <a:pt x="285050" y="725646"/>
                      <a:pt x="326350" y="732865"/>
                      <a:pt x="369626" y="733814"/>
                    </a:cubicBezTo>
                    <a:cubicBezTo>
                      <a:pt x="451010" y="735600"/>
                      <a:pt x="512219" y="722188"/>
                      <a:pt x="556825" y="692894"/>
                    </a:cubicBezTo>
                    <a:cubicBezTo>
                      <a:pt x="674341" y="615728"/>
                      <a:pt x="743074" y="448970"/>
                      <a:pt x="724000" y="287304"/>
                    </a:cubicBezTo>
                    <a:cubicBezTo>
                      <a:pt x="718833" y="243458"/>
                      <a:pt x="706447" y="202234"/>
                      <a:pt x="687260" y="164733"/>
                    </a:cubicBezTo>
                    <a:cubicBezTo>
                      <a:pt x="656750" y="105082"/>
                      <a:pt x="603596" y="56373"/>
                      <a:pt x="541437" y="31031"/>
                    </a:cubicBezTo>
                    <a:cubicBezTo>
                      <a:pt x="497021" y="12908"/>
                      <a:pt x="447400" y="3789"/>
                      <a:pt x="396716" y="378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 name="Google Shape;319;p18"/>
              <p:cNvSpPr/>
              <p:nvPr/>
            </p:nvSpPr>
            <p:spPr>
              <a:xfrm>
                <a:off x="3994033" y="1686428"/>
                <a:ext cx="525189" cy="528582"/>
              </a:xfrm>
              <a:custGeom>
                <a:avLst/>
                <a:gdLst/>
                <a:ahLst/>
                <a:cxnLst/>
                <a:rect l="l" t="t" r="r" b="b"/>
                <a:pathLst>
                  <a:path w="700252" h="704776" extrusionOk="0">
                    <a:moveTo>
                      <a:pt x="376561" y="704776"/>
                    </a:moveTo>
                    <a:cubicBezTo>
                      <a:pt x="363149" y="704776"/>
                      <a:pt x="349129" y="704206"/>
                      <a:pt x="334463" y="703105"/>
                    </a:cubicBezTo>
                    <a:cubicBezTo>
                      <a:pt x="292821" y="699951"/>
                      <a:pt x="253421" y="690871"/>
                      <a:pt x="217250" y="676129"/>
                    </a:cubicBezTo>
                    <a:cubicBezTo>
                      <a:pt x="136056" y="642922"/>
                      <a:pt x="68388" y="578217"/>
                      <a:pt x="31609" y="498618"/>
                    </a:cubicBezTo>
                    <a:cubicBezTo>
                      <a:pt x="-33893" y="356861"/>
                      <a:pt x="4785" y="187482"/>
                      <a:pt x="125608" y="86796"/>
                    </a:cubicBezTo>
                    <a:cubicBezTo>
                      <a:pt x="166983" y="52336"/>
                      <a:pt x="218618" y="26613"/>
                      <a:pt x="275002" y="12479"/>
                    </a:cubicBezTo>
                    <a:lnTo>
                      <a:pt x="275002" y="12479"/>
                    </a:lnTo>
                    <a:cubicBezTo>
                      <a:pt x="364175" y="-9899"/>
                      <a:pt x="459389" y="-1921"/>
                      <a:pt x="536214" y="34326"/>
                    </a:cubicBezTo>
                    <a:cubicBezTo>
                      <a:pt x="595029" y="62062"/>
                      <a:pt x="643890" y="111949"/>
                      <a:pt x="670296" y="171220"/>
                    </a:cubicBezTo>
                    <a:cubicBezTo>
                      <a:pt x="686862" y="208379"/>
                      <a:pt x="696664" y="248805"/>
                      <a:pt x="699362" y="291321"/>
                    </a:cubicBezTo>
                    <a:cubicBezTo>
                      <a:pt x="709354" y="447896"/>
                      <a:pt x="634467" y="604889"/>
                      <a:pt x="517255" y="673165"/>
                    </a:cubicBezTo>
                    <a:cubicBezTo>
                      <a:pt x="480894" y="694328"/>
                      <a:pt x="434617" y="704776"/>
                      <a:pt x="376485" y="704776"/>
                    </a:cubicBezTo>
                    <a:close/>
                    <a:moveTo>
                      <a:pt x="275496" y="14341"/>
                    </a:moveTo>
                    <a:lnTo>
                      <a:pt x="275952" y="16165"/>
                    </a:lnTo>
                    <a:cubicBezTo>
                      <a:pt x="220138" y="30147"/>
                      <a:pt x="168997" y="55603"/>
                      <a:pt x="128077" y="89684"/>
                    </a:cubicBezTo>
                    <a:cubicBezTo>
                      <a:pt x="8547" y="189268"/>
                      <a:pt x="-29676" y="356785"/>
                      <a:pt x="35105" y="496985"/>
                    </a:cubicBezTo>
                    <a:cubicBezTo>
                      <a:pt x="71503" y="575747"/>
                      <a:pt x="138412" y="639768"/>
                      <a:pt x="218732" y="672595"/>
                    </a:cubicBezTo>
                    <a:cubicBezTo>
                      <a:pt x="254485" y="687223"/>
                      <a:pt x="293543" y="696190"/>
                      <a:pt x="334767" y="699305"/>
                    </a:cubicBezTo>
                    <a:cubicBezTo>
                      <a:pt x="412314" y="705156"/>
                      <a:pt x="471395" y="695506"/>
                      <a:pt x="515431" y="669860"/>
                    </a:cubicBezTo>
                    <a:cubicBezTo>
                      <a:pt x="631466" y="602306"/>
                      <a:pt x="705593" y="446718"/>
                      <a:pt x="695676" y="291549"/>
                    </a:cubicBezTo>
                    <a:cubicBezTo>
                      <a:pt x="692979" y="249489"/>
                      <a:pt x="683328" y="209519"/>
                      <a:pt x="666915" y="172740"/>
                    </a:cubicBezTo>
                    <a:cubicBezTo>
                      <a:pt x="640851" y="114305"/>
                      <a:pt x="592673" y="65102"/>
                      <a:pt x="534656" y="37746"/>
                    </a:cubicBezTo>
                    <a:cubicBezTo>
                      <a:pt x="458591" y="1879"/>
                      <a:pt x="364327" y="-6024"/>
                      <a:pt x="275990" y="16127"/>
                    </a:cubicBezTo>
                    <a:lnTo>
                      <a:pt x="275534" y="1430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 name="Google Shape;320;p18"/>
              <p:cNvSpPr/>
              <p:nvPr/>
            </p:nvSpPr>
            <p:spPr>
              <a:xfrm>
                <a:off x="4004750" y="1700984"/>
                <a:ext cx="508375" cy="507243"/>
              </a:xfrm>
              <a:custGeom>
                <a:avLst/>
                <a:gdLst/>
                <a:ahLst/>
                <a:cxnLst/>
                <a:rect l="l" t="t" r="r" b="b"/>
                <a:pathLst>
                  <a:path w="677833" h="676324" extrusionOk="0">
                    <a:moveTo>
                      <a:pt x="361246" y="676325"/>
                    </a:moveTo>
                    <a:cubicBezTo>
                      <a:pt x="328115" y="676325"/>
                      <a:pt x="290843" y="670056"/>
                      <a:pt x="248744" y="657442"/>
                    </a:cubicBezTo>
                    <a:cubicBezTo>
                      <a:pt x="210522" y="646005"/>
                      <a:pt x="175529" y="629440"/>
                      <a:pt x="144792" y="608277"/>
                    </a:cubicBezTo>
                    <a:cubicBezTo>
                      <a:pt x="75755" y="560670"/>
                      <a:pt x="25793" y="486390"/>
                      <a:pt x="7708" y="404512"/>
                    </a:cubicBezTo>
                    <a:cubicBezTo>
                      <a:pt x="-24474" y="258690"/>
                      <a:pt x="46272" y="108422"/>
                      <a:pt x="179709" y="39044"/>
                    </a:cubicBezTo>
                    <a:cubicBezTo>
                      <a:pt x="225416" y="15297"/>
                      <a:pt x="278912" y="1847"/>
                      <a:pt x="334422" y="175"/>
                    </a:cubicBezTo>
                    <a:lnTo>
                      <a:pt x="334422" y="2075"/>
                    </a:lnTo>
                    <a:cubicBezTo>
                      <a:pt x="334422" y="2075"/>
                      <a:pt x="334422" y="175"/>
                      <a:pt x="334422" y="175"/>
                    </a:cubicBezTo>
                    <a:cubicBezTo>
                      <a:pt x="422303" y="-2446"/>
                      <a:pt x="509576" y="24454"/>
                      <a:pt x="573939" y="73999"/>
                    </a:cubicBezTo>
                    <a:cubicBezTo>
                      <a:pt x="623180" y="111917"/>
                      <a:pt x="658667" y="168529"/>
                      <a:pt x="671205" y="229282"/>
                    </a:cubicBezTo>
                    <a:cubicBezTo>
                      <a:pt x="679070" y="267390"/>
                      <a:pt x="679943" y="307133"/>
                      <a:pt x="673788" y="347407"/>
                    </a:cubicBezTo>
                    <a:cubicBezTo>
                      <a:pt x="651106" y="495699"/>
                      <a:pt x="549053" y="627046"/>
                      <a:pt x="425609" y="666826"/>
                    </a:cubicBezTo>
                    <a:cubicBezTo>
                      <a:pt x="406080" y="673133"/>
                      <a:pt x="384689" y="676287"/>
                      <a:pt x="361208" y="676287"/>
                    </a:cubicBezTo>
                    <a:close/>
                    <a:moveTo>
                      <a:pt x="346314" y="3823"/>
                    </a:moveTo>
                    <a:cubicBezTo>
                      <a:pt x="342401" y="3823"/>
                      <a:pt x="338487" y="3899"/>
                      <a:pt x="334536" y="4013"/>
                    </a:cubicBezTo>
                    <a:cubicBezTo>
                      <a:pt x="279596" y="5684"/>
                      <a:pt x="226632" y="18944"/>
                      <a:pt x="181456" y="42425"/>
                    </a:cubicBezTo>
                    <a:cubicBezTo>
                      <a:pt x="49502" y="110967"/>
                      <a:pt x="-20408" y="259525"/>
                      <a:pt x="11393" y="403676"/>
                    </a:cubicBezTo>
                    <a:cubicBezTo>
                      <a:pt x="29250" y="484643"/>
                      <a:pt x="78681" y="558086"/>
                      <a:pt x="146920" y="605123"/>
                    </a:cubicBezTo>
                    <a:cubicBezTo>
                      <a:pt x="177315" y="626096"/>
                      <a:pt x="211928" y="642472"/>
                      <a:pt x="249808" y="653794"/>
                    </a:cubicBezTo>
                    <a:cubicBezTo>
                      <a:pt x="320972" y="675071"/>
                      <a:pt x="378116" y="678186"/>
                      <a:pt x="424469" y="663255"/>
                    </a:cubicBezTo>
                    <a:cubicBezTo>
                      <a:pt x="546621" y="623892"/>
                      <a:pt x="647610" y="493799"/>
                      <a:pt x="670065" y="346875"/>
                    </a:cubicBezTo>
                    <a:cubicBezTo>
                      <a:pt x="676144" y="307057"/>
                      <a:pt x="675308" y="267770"/>
                      <a:pt x="667519" y="230080"/>
                    </a:cubicBezTo>
                    <a:cubicBezTo>
                      <a:pt x="655133" y="170200"/>
                      <a:pt x="620178" y="114425"/>
                      <a:pt x="571659" y="77038"/>
                    </a:cubicBezTo>
                    <a:cubicBezTo>
                      <a:pt x="510868" y="30191"/>
                      <a:pt x="429332" y="3823"/>
                      <a:pt x="346314" y="38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 name="Google Shape;321;p18"/>
              <p:cNvSpPr/>
              <p:nvPr/>
            </p:nvSpPr>
            <p:spPr>
              <a:xfrm>
                <a:off x="4015407" y="1710734"/>
                <a:ext cx="485500" cy="485412"/>
              </a:xfrm>
              <a:custGeom>
                <a:avLst/>
                <a:gdLst/>
                <a:ahLst/>
                <a:cxnLst/>
                <a:rect l="l" t="t" r="r" b="b"/>
                <a:pathLst>
                  <a:path w="647334" h="647216" extrusionOk="0">
                    <a:moveTo>
                      <a:pt x="349810" y="647178"/>
                    </a:moveTo>
                    <a:cubicBezTo>
                      <a:pt x="322227" y="647178"/>
                      <a:pt x="291603" y="643189"/>
                      <a:pt x="257522" y="635248"/>
                    </a:cubicBezTo>
                    <a:cubicBezTo>
                      <a:pt x="220287" y="626547"/>
                      <a:pt x="185864" y="612793"/>
                      <a:pt x="155203" y="594328"/>
                    </a:cubicBezTo>
                    <a:cubicBezTo>
                      <a:pt x="86357" y="552838"/>
                      <a:pt x="34190" y="484752"/>
                      <a:pt x="12116" y="407471"/>
                    </a:cubicBezTo>
                    <a:cubicBezTo>
                      <a:pt x="-27247" y="269893"/>
                      <a:pt x="31607" y="121981"/>
                      <a:pt x="155203" y="47815"/>
                    </a:cubicBezTo>
                    <a:cubicBezTo>
                      <a:pt x="197529" y="22435"/>
                      <a:pt x="247909" y="6439"/>
                      <a:pt x="300911" y="1576"/>
                    </a:cubicBezTo>
                    <a:cubicBezTo>
                      <a:pt x="384841" y="-6099"/>
                      <a:pt x="469873" y="14494"/>
                      <a:pt x="534350" y="58112"/>
                    </a:cubicBezTo>
                    <a:cubicBezTo>
                      <a:pt x="583704" y="91509"/>
                      <a:pt x="620939" y="143562"/>
                      <a:pt x="636517" y="200933"/>
                    </a:cubicBezTo>
                    <a:cubicBezTo>
                      <a:pt x="646281" y="236952"/>
                      <a:pt x="649473" y="274908"/>
                      <a:pt x="645939" y="313777"/>
                    </a:cubicBezTo>
                    <a:cubicBezTo>
                      <a:pt x="632983" y="456940"/>
                      <a:pt x="543088" y="588553"/>
                      <a:pt x="427319" y="633880"/>
                    </a:cubicBezTo>
                    <a:cubicBezTo>
                      <a:pt x="404636" y="642771"/>
                      <a:pt x="378952" y="647216"/>
                      <a:pt x="349848" y="647216"/>
                    </a:cubicBezTo>
                    <a:close/>
                    <a:moveTo>
                      <a:pt x="301063" y="3438"/>
                    </a:moveTo>
                    <a:lnTo>
                      <a:pt x="301254" y="5338"/>
                    </a:lnTo>
                    <a:cubicBezTo>
                      <a:pt x="248821" y="10163"/>
                      <a:pt x="198972" y="25969"/>
                      <a:pt x="157140" y="51083"/>
                    </a:cubicBezTo>
                    <a:cubicBezTo>
                      <a:pt x="35026" y="124374"/>
                      <a:pt x="-23105" y="270501"/>
                      <a:pt x="15763" y="406445"/>
                    </a:cubicBezTo>
                    <a:cubicBezTo>
                      <a:pt x="37610" y="482814"/>
                      <a:pt x="89130" y="550102"/>
                      <a:pt x="157178" y="591098"/>
                    </a:cubicBezTo>
                    <a:cubicBezTo>
                      <a:pt x="187498" y="609374"/>
                      <a:pt x="221541" y="622976"/>
                      <a:pt x="258396" y="631562"/>
                    </a:cubicBezTo>
                    <a:cubicBezTo>
                      <a:pt x="327698" y="647748"/>
                      <a:pt x="382524" y="647330"/>
                      <a:pt x="425913" y="630347"/>
                    </a:cubicBezTo>
                    <a:cubicBezTo>
                      <a:pt x="540391" y="585551"/>
                      <a:pt x="629298" y="455230"/>
                      <a:pt x="642140" y="313435"/>
                    </a:cubicBezTo>
                    <a:cubicBezTo>
                      <a:pt x="645635" y="275022"/>
                      <a:pt x="642482" y="237484"/>
                      <a:pt x="632831" y="201921"/>
                    </a:cubicBezTo>
                    <a:cubicBezTo>
                      <a:pt x="617481" y="145385"/>
                      <a:pt x="580817" y="94131"/>
                      <a:pt x="532184" y="61228"/>
                    </a:cubicBezTo>
                    <a:cubicBezTo>
                      <a:pt x="468429" y="18066"/>
                      <a:pt x="384233" y="-2299"/>
                      <a:pt x="301216" y="5300"/>
                    </a:cubicBezTo>
                    <a:lnTo>
                      <a:pt x="301025" y="340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 name="Google Shape;322;p18"/>
              <p:cNvSpPr/>
              <p:nvPr/>
            </p:nvSpPr>
            <p:spPr>
              <a:xfrm>
                <a:off x="4026755" y="1723320"/>
                <a:ext cx="465190" cy="463023"/>
              </a:xfrm>
              <a:custGeom>
                <a:avLst/>
                <a:gdLst/>
                <a:ahLst/>
                <a:cxnLst/>
                <a:rect l="l" t="t" r="r" b="b"/>
                <a:pathLst>
                  <a:path w="620254" h="617364" extrusionOk="0">
                    <a:moveTo>
                      <a:pt x="323623" y="617289"/>
                    </a:moveTo>
                    <a:cubicBezTo>
                      <a:pt x="289846" y="617289"/>
                      <a:pt x="251548" y="609234"/>
                      <a:pt x="207854" y="593010"/>
                    </a:cubicBezTo>
                    <a:cubicBezTo>
                      <a:pt x="173735" y="580358"/>
                      <a:pt x="142921" y="563261"/>
                      <a:pt x="116211" y="542174"/>
                    </a:cubicBezTo>
                    <a:cubicBezTo>
                      <a:pt x="56218" y="494795"/>
                      <a:pt x="15108" y="424315"/>
                      <a:pt x="3482" y="348744"/>
                    </a:cubicBezTo>
                    <a:cubicBezTo>
                      <a:pt x="-17225" y="214206"/>
                      <a:pt x="55990" y="81643"/>
                      <a:pt x="181486" y="26437"/>
                    </a:cubicBezTo>
                    <a:cubicBezTo>
                      <a:pt x="224458" y="7516"/>
                      <a:pt x="273888" y="-1565"/>
                      <a:pt x="324535" y="221"/>
                    </a:cubicBezTo>
                    <a:cubicBezTo>
                      <a:pt x="404627" y="2994"/>
                      <a:pt x="482440" y="32592"/>
                      <a:pt x="538064" y="81491"/>
                    </a:cubicBezTo>
                    <a:cubicBezTo>
                      <a:pt x="580656" y="118915"/>
                      <a:pt x="609570" y="172487"/>
                      <a:pt x="617434" y="228529"/>
                    </a:cubicBezTo>
                    <a:cubicBezTo>
                      <a:pt x="622374" y="263674"/>
                      <a:pt x="620816" y="299883"/>
                      <a:pt x="612837" y="336130"/>
                    </a:cubicBezTo>
                    <a:cubicBezTo>
                      <a:pt x="583506" y="469680"/>
                      <a:pt x="482934" y="583132"/>
                      <a:pt x="368267" y="612083"/>
                    </a:cubicBezTo>
                    <a:cubicBezTo>
                      <a:pt x="354323" y="615617"/>
                      <a:pt x="339467" y="617365"/>
                      <a:pt x="323623" y="617365"/>
                    </a:cubicBezTo>
                    <a:close/>
                    <a:moveTo>
                      <a:pt x="312225" y="3754"/>
                    </a:moveTo>
                    <a:cubicBezTo>
                      <a:pt x="266441" y="3754"/>
                      <a:pt x="222026" y="12721"/>
                      <a:pt x="183006" y="29894"/>
                    </a:cubicBezTo>
                    <a:cubicBezTo>
                      <a:pt x="59068" y="84416"/>
                      <a:pt x="-13198" y="215307"/>
                      <a:pt x="7243" y="348174"/>
                    </a:cubicBezTo>
                    <a:cubicBezTo>
                      <a:pt x="18718" y="422795"/>
                      <a:pt x="59296" y="492439"/>
                      <a:pt x="118567" y="539210"/>
                    </a:cubicBezTo>
                    <a:cubicBezTo>
                      <a:pt x="144973" y="560031"/>
                      <a:pt x="175445" y="576977"/>
                      <a:pt x="209184" y="589477"/>
                    </a:cubicBezTo>
                    <a:cubicBezTo>
                      <a:pt x="272597" y="613033"/>
                      <a:pt x="324345" y="619188"/>
                      <a:pt x="367317" y="608360"/>
                    </a:cubicBezTo>
                    <a:cubicBezTo>
                      <a:pt x="480616" y="579788"/>
                      <a:pt x="580048" y="467477"/>
                      <a:pt x="609114" y="335294"/>
                    </a:cubicBezTo>
                    <a:cubicBezTo>
                      <a:pt x="616978" y="299465"/>
                      <a:pt x="618498" y="263712"/>
                      <a:pt x="613635" y="229023"/>
                    </a:cubicBezTo>
                    <a:cubicBezTo>
                      <a:pt x="605922" y="173893"/>
                      <a:pt x="577464" y="121157"/>
                      <a:pt x="535518" y="84340"/>
                    </a:cubicBezTo>
                    <a:cubicBezTo>
                      <a:pt x="480540" y="36011"/>
                      <a:pt x="403563" y="6756"/>
                      <a:pt x="324345" y="4020"/>
                    </a:cubicBezTo>
                    <a:lnTo>
                      <a:pt x="324345" y="4020"/>
                    </a:lnTo>
                    <a:cubicBezTo>
                      <a:pt x="320280" y="3868"/>
                      <a:pt x="316252" y="3792"/>
                      <a:pt x="312187" y="379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 name="Google Shape;323;p18"/>
              <p:cNvSpPr/>
              <p:nvPr/>
            </p:nvSpPr>
            <p:spPr>
              <a:xfrm>
                <a:off x="4037597" y="1733738"/>
                <a:ext cx="442587" cy="440951"/>
              </a:xfrm>
              <a:custGeom>
                <a:avLst/>
                <a:gdLst/>
                <a:ahLst/>
                <a:cxnLst/>
                <a:rect l="l" t="t" r="r" b="b"/>
                <a:pathLst>
                  <a:path w="590116" h="587934" extrusionOk="0">
                    <a:moveTo>
                      <a:pt x="310876" y="587935"/>
                    </a:moveTo>
                    <a:cubicBezTo>
                      <a:pt x="280063" y="587935"/>
                      <a:pt x="245222" y="581248"/>
                      <a:pt x="205632" y="567760"/>
                    </a:cubicBezTo>
                    <a:cubicBezTo>
                      <a:pt x="172804" y="556589"/>
                      <a:pt x="142979" y="541088"/>
                      <a:pt x="116990" y="521710"/>
                    </a:cubicBezTo>
                    <a:cubicBezTo>
                      <a:pt x="58593" y="478169"/>
                      <a:pt x="17635" y="412059"/>
                      <a:pt x="4603" y="340401"/>
                    </a:cubicBezTo>
                    <a:cubicBezTo>
                      <a:pt x="-18612" y="212778"/>
                      <a:pt x="47650" y="84622"/>
                      <a:pt x="165776" y="28732"/>
                    </a:cubicBezTo>
                    <a:cubicBezTo>
                      <a:pt x="206202" y="9583"/>
                      <a:pt x="252897" y="-333"/>
                      <a:pt x="301340" y="9"/>
                    </a:cubicBezTo>
                    <a:cubicBezTo>
                      <a:pt x="377671" y="541"/>
                      <a:pt x="452596" y="26757"/>
                      <a:pt x="506852" y="71856"/>
                    </a:cubicBezTo>
                    <a:cubicBezTo>
                      <a:pt x="548380" y="106393"/>
                      <a:pt x="577331" y="156660"/>
                      <a:pt x="586260" y="209852"/>
                    </a:cubicBezTo>
                    <a:cubicBezTo>
                      <a:pt x="591883" y="243211"/>
                      <a:pt x="591352" y="277710"/>
                      <a:pt x="584703" y="312475"/>
                    </a:cubicBezTo>
                    <a:cubicBezTo>
                      <a:pt x="560234" y="440441"/>
                      <a:pt x="467376" y="551118"/>
                      <a:pt x="358939" y="581666"/>
                    </a:cubicBezTo>
                    <a:cubicBezTo>
                      <a:pt x="344083" y="585845"/>
                      <a:pt x="328126" y="587935"/>
                      <a:pt x="310876" y="587935"/>
                    </a:cubicBezTo>
                    <a:close/>
                    <a:moveTo>
                      <a:pt x="298870" y="3808"/>
                    </a:moveTo>
                    <a:cubicBezTo>
                      <a:pt x="252023" y="3808"/>
                      <a:pt x="206620" y="13611"/>
                      <a:pt x="167371" y="32152"/>
                    </a:cubicBezTo>
                    <a:cubicBezTo>
                      <a:pt x="50842" y="87282"/>
                      <a:pt x="-14584" y="213765"/>
                      <a:pt x="8326" y="339679"/>
                    </a:cubicBezTo>
                    <a:cubicBezTo>
                      <a:pt x="21206" y="410425"/>
                      <a:pt x="61633" y="475661"/>
                      <a:pt x="119270" y="518633"/>
                    </a:cubicBezTo>
                    <a:cubicBezTo>
                      <a:pt x="144955" y="537782"/>
                      <a:pt x="174400" y="553094"/>
                      <a:pt x="206847" y="564112"/>
                    </a:cubicBezTo>
                    <a:cubicBezTo>
                      <a:pt x="267867" y="584857"/>
                      <a:pt x="317259" y="589417"/>
                      <a:pt x="357875" y="577942"/>
                    </a:cubicBezTo>
                    <a:cubicBezTo>
                      <a:pt x="464982" y="547775"/>
                      <a:pt x="556701" y="438313"/>
                      <a:pt x="580941" y="311715"/>
                    </a:cubicBezTo>
                    <a:cubicBezTo>
                      <a:pt x="587514" y="277406"/>
                      <a:pt x="588046" y="243325"/>
                      <a:pt x="582499" y="210422"/>
                    </a:cubicBezTo>
                    <a:cubicBezTo>
                      <a:pt x="573722" y="158141"/>
                      <a:pt x="545226" y="108673"/>
                      <a:pt x="504382" y="74744"/>
                    </a:cubicBezTo>
                    <a:cubicBezTo>
                      <a:pt x="450772" y="30176"/>
                      <a:pt x="376758" y="4302"/>
                      <a:pt x="301263" y="3770"/>
                    </a:cubicBezTo>
                    <a:lnTo>
                      <a:pt x="301263" y="3770"/>
                    </a:lnTo>
                    <a:cubicBezTo>
                      <a:pt x="300466" y="3770"/>
                      <a:pt x="299668" y="3770"/>
                      <a:pt x="298870" y="377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 name="Google Shape;324;p18"/>
              <p:cNvSpPr/>
              <p:nvPr/>
            </p:nvSpPr>
            <p:spPr>
              <a:xfrm>
                <a:off x="4049677" y="1746158"/>
                <a:ext cx="419783" cy="416790"/>
              </a:xfrm>
              <a:custGeom>
                <a:avLst/>
                <a:gdLst/>
                <a:ahLst/>
                <a:cxnLst/>
                <a:rect l="l" t="t" r="r" b="b"/>
                <a:pathLst>
                  <a:path w="559711" h="555720" extrusionOk="0">
                    <a:moveTo>
                      <a:pt x="284246" y="555720"/>
                    </a:moveTo>
                    <a:cubicBezTo>
                      <a:pt x="250888" y="555720"/>
                      <a:pt x="213159" y="546108"/>
                      <a:pt x="169731" y="526617"/>
                    </a:cubicBezTo>
                    <a:cubicBezTo>
                      <a:pt x="139868" y="513205"/>
                      <a:pt x="113233" y="496031"/>
                      <a:pt x="90551" y="475514"/>
                    </a:cubicBezTo>
                    <a:cubicBezTo>
                      <a:pt x="39524" y="429427"/>
                      <a:pt x="6887" y="363697"/>
                      <a:pt x="998" y="295192"/>
                    </a:cubicBezTo>
                    <a:cubicBezTo>
                      <a:pt x="-9526" y="173230"/>
                      <a:pt x="64069" y="58677"/>
                      <a:pt x="179990" y="16617"/>
                    </a:cubicBezTo>
                    <a:cubicBezTo>
                      <a:pt x="219656" y="2217"/>
                      <a:pt x="264604" y="-2950"/>
                      <a:pt x="309893" y="1609"/>
                    </a:cubicBezTo>
                    <a:cubicBezTo>
                      <a:pt x="381550" y="8866"/>
                      <a:pt x="449636" y="40098"/>
                      <a:pt x="496598" y="87287"/>
                    </a:cubicBezTo>
                    <a:cubicBezTo>
                      <a:pt x="532578" y="123420"/>
                      <a:pt x="555337" y="173230"/>
                      <a:pt x="559023" y="223953"/>
                    </a:cubicBezTo>
                    <a:cubicBezTo>
                      <a:pt x="561340" y="255792"/>
                      <a:pt x="557807" y="288164"/>
                      <a:pt x="548460" y="320231"/>
                    </a:cubicBezTo>
                    <a:cubicBezTo>
                      <a:pt x="514151" y="438280"/>
                      <a:pt x="417151" y="534064"/>
                      <a:pt x="312553" y="553175"/>
                    </a:cubicBezTo>
                    <a:cubicBezTo>
                      <a:pt x="303472" y="554847"/>
                      <a:pt x="294049" y="555645"/>
                      <a:pt x="284285" y="555645"/>
                    </a:cubicBezTo>
                    <a:close/>
                    <a:moveTo>
                      <a:pt x="277826" y="3851"/>
                    </a:moveTo>
                    <a:cubicBezTo>
                      <a:pt x="244010" y="3851"/>
                      <a:pt x="211107" y="9398"/>
                      <a:pt x="181244" y="20226"/>
                    </a:cubicBezTo>
                    <a:cubicBezTo>
                      <a:pt x="66956" y="61679"/>
                      <a:pt x="-5613" y="174636"/>
                      <a:pt x="4759" y="294889"/>
                    </a:cubicBezTo>
                    <a:cubicBezTo>
                      <a:pt x="10573" y="362443"/>
                      <a:pt x="42792" y="427261"/>
                      <a:pt x="93097" y="472703"/>
                    </a:cubicBezTo>
                    <a:cubicBezTo>
                      <a:pt x="115513" y="492954"/>
                      <a:pt x="141805" y="509937"/>
                      <a:pt x="171289" y="523159"/>
                    </a:cubicBezTo>
                    <a:cubicBezTo>
                      <a:pt x="226723" y="548046"/>
                      <a:pt x="272696" y="556633"/>
                      <a:pt x="311830" y="549490"/>
                    </a:cubicBezTo>
                    <a:cubicBezTo>
                      <a:pt x="415062" y="530644"/>
                      <a:pt x="510845" y="435962"/>
                      <a:pt x="544775" y="319243"/>
                    </a:cubicBezTo>
                    <a:cubicBezTo>
                      <a:pt x="553969" y="287632"/>
                      <a:pt x="557465" y="255678"/>
                      <a:pt x="555185" y="224295"/>
                    </a:cubicBezTo>
                    <a:cubicBezTo>
                      <a:pt x="551575" y="174446"/>
                      <a:pt x="529197" y="125509"/>
                      <a:pt x="493862" y="90022"/>
                    </a:cubicBezTo>
                    <a:cubicBezTo>
                      <a:pt x="447471" y="43441"/>
                      <a:pt x="380259" y="12628"/>
                      <a:pt x="309437" y="5447"/>
                    </a:cubicBezTo>
                    <a:cubicBezTo>
                      <a:pt x="298837" y="4383"/>
                      <a:pt x="288274" y="3851"/>
                      <a:pt x="277826" y="385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 name="Google Shape;325;p18"/>
              <p:cNvSpPr/>
              <p:nvPr/>
            </p:nvSpPr>
            <p:spPr>
              <a:xfrm>
                <a:off x="4061672" y="1758203"/>
                <a:ext cx="397097" cy="392263"/>
              </a:xfrm>
              <a:custGeom>
                <a:avLst/>
                <a:gdLst/>
                <a:ahLst/>
                <a:cxnLst/>
                <a:rect l="l" t="t" r="r" b="b"/>
                <a:pathLst>
                  <a:path w="529463" h="523017" extrusionOk="0">
                    <a:moveTo>
                      <a:pt x="254536" y="523018"/>
                    </a:moveTo>
                    <a:cubicBezTo>
                      <a:pt x="218859" y="523018"/>
                      <a:pt x="179079" y="509758"/>
                      <a:pt x="133371" y="482706"/>
                    </a:cubicBezTo>
                    <a:cubicBezTo>
                      <a:pt x="106889" y="467014"/>
                      <a:pt x="83789" y="448131"/>
                      <a:pt x="64754" y="426550"/>
                    </a:cubicBezTo>
                    <a:cubicBezTo>
                      <a:pt x="21934" y="378069"/>
                      <a:pt x="-1623" y="313175"/>
                      <a:pt x="87" y="248508"/>
                    </a:cubicBezTo>
                    <a:cubicBezTo>
                      <a:pt x="3164" y="133385"/>
                      <a:pt x="84093" y="34067"/>
                      <a:pt x="196898" y="7015"/>
                    </a:cubicBezTo>
                    <a:cubicBezTo>
                      <a:pt x="235501" y="-2255"/>
                      <a:pt x="278055" y="-2331"/>
                      <a:pt x="319925" y="6749"/>
                    </a:cubicBezTo>
                    <a:lnTo>
                      <a:pt x="319925" y="6749"/>
                    </a:lnTo>
                    <a:cubicBezTo>
                      <a:pt x="386149" y="21111"/>
                      <a:pt x="446484" y="57510"/>
                      <a:pt x="485390" y="106599"/>
                    </a:cubicBezTo>
                    <a:cubicBezTo>
                      <a:pt x="515216" y="144175"/>
                      <a:pt x="531212" y="193150"/>
                      <a:pt x="529312" y="240985"/>
                    </a:cubicBezTo>
                    <a:cubicBezTo>
                      <a:pt x="528096" y="271001"/>
                      <a:pt x="521371" y="300903"/>
                      <a:pt x="509251" y="329892"/>
                    </a:cubicBezTo>
                    <a:cubicBezTo>
                      <a:pt x="464683" y="436619"/>
                      <a:pt x="363884" y="515875"/>
                      <a:pt x="264072" y="522676"/>
                    </a:cubicBezTo>
                    <a:cubicBezTo>
                      <a:pt x="260919" y="522904"/>
                      <a:pt x="257765" y="522980"/>
                      <a:pt x="254536" y="522980"/>
                    </a:cubicBezTo>
                    <a:close/>
                    <a:moveTo>
                      <a:pt x="257803" y="3824"/>
                    </a:moveTo>
                    <a:cubicBezTo>
                      <a:pt x="237211" y="3824"/>
                      <a:pt x="216997" y="6141"/>
                      <a:pt x="197772" y="10739"/>
                    </a:cubicBezTo>
                    <a:cubicBezTo>
                      <a:pt x="86638" y="37373"/>
                      <a:pt x="6926" y="135209"/>
                      <a:pt x="3886" y="248622"/>
                    </a:cubicBezTo>
                    <a:cubicBezTo>
                      <a:pt x="2177" y="312339"/>
                      <a:pt x="25391" y="376283"/>
                      <a:pt x="67603" y="424042"/>
                    </a:cubicBezTo>
                    <a:cubicBezTo>
                      <a:pt x="86372" y="445320"/>
                      <a:pt x="109169" y="463975"/>
                      <a:pt x="135309" y="479438"/>
                    </a:cubicBezTo>
                    <a:cubicBezTo>
                      <a:pt x="184474" y="508542"/>
                      <a:pt x="226534" y="521460"/>
                      <a:pt x="263807" y="518915"/>
                    </a:cubicBezTo>
                    <a:cubicBezTo>
                      <a:pt x="362212" y="512228"/>
                      <a:pt x="461720" y="433921"/>
                      <a:pt x="505755" y="328449"/>
                    </a:cubicBezTo>
                    <a:cubicBezTo>
                      <a:pt x="517685" y="299877"/>
                      <a:pt x="524334" y="270431"/>
                      <a:pt x="525513" y="240871"/>
                    </a:cubicBezTo>
                    <a:cubicBezTo>
                      <a:pt x="527412" y="193948"/>
                      <a:pt x="511682" y="145847"/>
                      <a:pt x="482426" y="108992"/>
                    </a:cubicBezTo>
                    <a:cubicBezTo>
                      <a:pt x="444014" y="60588"/>
                      <a:pt x="384515" y="24683"/>
                      <a:pt x="319126" y="10511"/>
                    </a:cubicBezTo>
                    <a:lnTo>
                      <a:pt x="319126" y="10511"/>
                    </a:lnTo>
                    <a:cubicBezTo>
                      <a:pt x="298685" y="6065"/>
                      <a:pt x="278055" y="3862"/>
                      <a:pt x="257803" y="386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 name="Google Shape;326;p18"/>
              <p:cNvSpPr/>
              <p:nvPr/>
            </p:nvSpPr>
            <p:spPr>
              <a:xfrm>
                <a:off x="4078769" y="1774780"/>
                <a:ext cx="363727" cy="355568"/>
              </a:xfrm>
              <a:custGeom>
                <a:avLst/>
                <a:gdLst/>
                <a:ahLst/>
                <a:cxnLst/>
                <a:rect l="l" t="t" r="r" b="b"/>
                <a:pathLst>
                  <a:path w="484969" h="474091" extrusionOk="0">
                    <a:moveTo>
                      <a:pt x="217492" y="474092"/>
                    </a:moveTo>
                    <a:cubicBezTo>
                      <a:pt x="207500" y="474092"/>
                      <a:pt x="197621" y="473370"/>
                      <a:pt x="187895" y="471927"/>
                    </a:cubicBezTo>
                    <a:cubicBezTo>
                      <a:pt x="153472" y="466759"/>
                      <a:pt x="118023" y="446736"/>
                      <a:pt x="79459" y="410717"/>
                    </a:cubicBezTo>
                    <a:cubicBezTo>
                      <a:pt x="58980" y="391568"/>
                      <a:pt x="42148" y="370253"/>
                      <a:pt x="29420" y="347304"/>
                    </a:cubicBezTo>
                    <a:cubicBezTo>
                      <a:pt x="848" y="295784"/>
                      <a:pt x="-7397" y="233435"/>
                      <a:pt x="6813" y="176254"/>
                    </a:cubicBezTo>
                    <a:cubicBezTo>
                      <a:pt x="32118" y="74428"/>
                      <a:pt x="123570" y="1973"/>
                      <a:pt x="229233" y="35"/>
                    </a:cubicBezTo>
                    <a:cubicBezTo>
                      <a:pt x="265290" y="-611"/>
                      <a:pt x="303246" y="7634"/>
                      <a:pt x="338733" y="23896"/>
                    </a:cubicBezTo>
                    <a:lnTo>
                      <a:pt x="338733" y="23896"/>
                    </a:lnTo>
                    <a:cubicBezTo>
                      <a:pt x="394813" y="49656"/>
                      <a:pt x="441356" y="93882"/>
                      <a:pt x="466356" y="145174"/>
                    </a:cubicBezTo>
                    <a:cubicBezTo>
                      <a:pt x="485505" y="184460"/>
                      <a:pt x="490141" y="231193"/>
                      <a:pt x="479046" y="273367"/>
                    </a:cubicBezTo>
                    <a:cubicBezTo>
                      <a:pt x="472093" y="299811"/>
                      <a:pt x="460239" y="325116"/>
                      <a:pt x="443788" y="348520"/>
                    </a:cubicBezTo>
                    <a:cubicBezTo>
                      <a:pt x="389759" y="425421"/>
                      <a:pt x="300168" y="474092"/>
                      <a:pt x="217492" y="474092"/>
                    </a:cubicBezTo>
                    <a:close/>
                    <a:moveTo>
                      <a:pt x="233298" y="3797"/>
                    </a:moveTo>
                    <a:cubicBezTo>
                      <a:pt x="231969" y="3797"/>
                      <a:pt x="230639" y="3797"/>
                      <a:pt x="229309" y="3797"/>
                    </a:cubicBezTo>
                    <a:cubicBezTo>
                      <a:pt x="125394" y="5696"/>
                      <a:pt x="35423" y="77012"/>
                      <a:pt x="10537" y="177165"/>
                    </a:cubicBezTo>
                    <a:cubicBezTo>
                      <a:pt x="-3445" y="233435"/>
                      <a:pt x="4685" y="294758"/>
                      <a:pt x="32801" y="345443"/>
                    </a:cubicBezTo>
                    <a:cubicBezTo>
                      <a:pt x="45340" y="368012"/>
                      <a:pt x="61905" y="389060"/>
                      <a:pt x="82118" y="407906"/>
                    </a:cubicBezTo>
                    <a:cubicBezTo>
                      <a:pt x="120075" y="443393"/>
                      <a:pt x="154878" y="463074"/>
                      <a:pt x="188503" y="468127"/>
                    </a:cubicBezTo>
                    <a:cubicBezTo>
                      <a:pt x="277220" y="481463"/>
                      <a:pt x="380945" y="431348"/>
                      <a:pt x="440710" y="346279"/>
                    </a:cubicBezTo>
                    <a:cubicBezTo>
                      <a:pt x="456896" y="323254"/>
                      <a:pt x="468560" y="298368"/>
                      <a:pt x="475399" y="272341"/>
                    </a:cubicBezTo>
                    <a:cubicBezTo>
                      <a:pt x="486265" y="231003"/>
                      <a:pt x="481706" y="185258"/>
                      <a:pt x="462937" y="146770"/>
                    </a:cubicBezTo>
                    <a:cubicBezTo>
                      <a:pt x="438316" y="96237"/>
                      <a:pt x="392457" y="52696"/>
                      <a:pt x="337137" y="27315"/>
                    </a:cubicBezTo>
                    <a:lnTo>
                      <a:pt x="337137" y="27315"/>
                    </a:lnTo>
                    <a:cubicBezTo>
                      <a:pt x="303512" y="11851"/>
                      <a:pt x="267683" y="3759"/>
                      <a:pt x="233298" y="375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pic>
        <p:nvPicPr>
          <p:cNvPr id="327" name="Google Shape;327;p18"/>
          <p:cNvPicPr preferRelativeResize="0"/>
          <p:nvPr/>
        </p:nvPicPr>
        <p:blipFill rotWithShape="1">
          <a:blip r:embed="rId2">
            <a:alphaModFix amt="40000"/>
          </a:blip>
          <a:srcRect l="563" t="6918" r="553" b="6918"/>
          <a:stretch/>
        </p:blipFill>
        <p:spPr>
          <a:xfrm flipH="1">
            <a:off x="0" y="0"/>
            <a:ext cx="9144003" cy="5143499"/>
          </a:xfrm>
          <a:prstGeom prst="rect">
            <a:avLst/>
          </a:prstGeom>
          <a:noFill/>
          <a:ln>
            <a:noFill/>
          </a:ln>
        </p:spPr>
      </p:pic>
      <p:sp>
        <p:nvSpPr>
          <p:cNvPr id="328" name="Google Shape;32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9" name="Google Shape;329;p18"/>
          <p:cNvSpPr txBox="1">
            <a:spLocks noGrp="1"/>
          </p:cNvSpPr>
          <p:nvPr>
            <p:ph type="subTitle" idx="1"/>
          </p:nvPr>
        </p:nvSpPr>
        <p:spPr>
          <a:xfrm>
            <a:off x="937625" y="2530922"/>
            <a:ext cx="2175300" cy="130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30" name="Google Shape;330;p18"/>
          <p:cNvSpPr txBox="1">
            <a:spLocks noGrp="1"/>
          </p:cNvSpPr>
          <p:nvPr>
            <p:ph type="subTitle" idx="2"/>
          </p:nvPr>
        </p:nvSpPr>
        <p:spPr>
          <a:xfrm>
            <a:off x="3484347" y="2530922"/>
            <a:ext cx="2175300" cy="130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31" name="Google Shape;331;p18"/>
          <p:cNvSpPr txBox="1">
            <a:spLocks noGrp="1"/>
          </p:cNvSpPr>
          <p:nvPr>
            <p:ph type="subTitle" idx="3"/>
          </p:nvPr>
        </p:nvSpPr>
        <p:spPr>
          <a:xfrm>
            <a:off x="6031075" y="2530922"/>
            <a:ext cx="2175300" cy="130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32" name="Google Shape;332;p18"/>
          <p:cNvSpPr txBox="1">
            <a:spLocks noGrp="1"/>
          </p:cNvSpPr>
          <p:nvPr>
            <p:ph type="subTitle" idx="4"/>
          </p:nvPr>
        </p:nvSpPr>
        <p:spPr>
          <a:xfrm>
            <a:off x="937625" y="2185925"/>
            <a:ext cx="2175300" cy="459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Poppins"/>
              <a:buNone/>
              <a:defRPr sz="2400">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333" name="Google Shape;333;p18"/>
          <p:cNvSpPr txBox="1">
            <a:spLocks noGrp="1"/>
          </p:cNvSpPr>
          <p:nvPr>
            <p:ph type="subTitle" idx="5"/>
          </p:nvPr>
        </p:nvSpPr>
        <p:spPr>
          <a:xfrm>
            <a:off x="3484350" y="2185925"/>
            <a:ext cx="2175300" cy="459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Poppins"/>
              <a:buNone/>
              <a:defRPr sz="2400">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334" name="Google Shape;334;p18"/>
          <p:cNvSpPr txBox="1">
            <a:spLocks noGrp="1"/>
          </p:cNvSpPr>
          <p:nvPr>
            <p:ph type="subTitle" idx="6"/>
          </p:nvPr>
        </p:nvSpPr>
        <p:spPr>
          <a:xfrm>
            <a:off x="6031075" y="2185925"/>
            <a:ext cx="2175300" cy="459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Poppins"/>
              <a:buNone/>
              <a:defRPr sz="2400">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ppins"/>
              <a:buNone/>
              <a:defRPr sz="3500">
                <a:solidFill>
                  <a:schemeClr val="dk1"/>
                </a:solidFill>
                <a:latin typeface="Poppins"/>
                <a:ea typeface="Poppins"/>
                <a:cs typeface="Poppins"/>
                <a:sym typeface="Poppins"/>
              </a:defRPr>
            </a:lvl1pPr>
            <a:lvl2pPr lvl="1" rtl="0">
              <a:spcBef>
                <a:spcPts val="0"/>
              </a:spcBef>
              <a:spcAft>
                <a:spcPts val="0"/>
              </a:spcAft>
              <a:buClr>
                <a:schemeClr val="dk1"/>
              </a:buClr>
              <a:buSzPts val="3500"/>
              <a:buFont typeface="Poppins"/>
              <a:buNone/>
              <a:defRPr sz="3500">
                <a:solidFill>
                  <a:schemeClr val="dk1"/>
                </a:solidFill>
                <a:latin typeface="Poppins"/>
                <a:ea typeface="Poppins"/>
                <a:cs typeface="Poppins"/>
                <a:sym typeface="Poppins"/>
              </a:defRPr>
            </a:lvl2pPr>
            <a:lvl3pPr lvl="2" rtl="0">
              <a:spcBef>
                <a:spcPts val="0"/>
              </a:spcBef>
              <a:spcAft>
                <a:spcPts val="0"/>
              </a:spcAft>
              <a:buClr>
                <a:schemeClr val="dk1"/>
              </a:buClr>
              <a:buSzPts val="3500"/>
              <a:buFont typeface="Poppins"/>
              <a:buNone/>
              <a:defRPr sz="3500">
                <a:solidFill>
                  <a:schemeClr val="dk1"/>
                </a:solidFill>
                <a:latin typeface="Poppins"/>
                <a:ea typeface="Poppins"/>
                <a:cs typeface="Poppins"/>
                <a:sym typeface="Poppins"/>
              </a:defRPr>
            </a:lvl3pPr>
            <a:lvl4pPr lvl="3" rtl="0">
              <a:spcBef>
                <a:spcPts val="0"/>
              </a:spcBef>
              <a:spcAft>
                <a:spcPts val="0"/>
              </a:spcAft>
              <a:buClr>
                <a:schemeClr val="dk1"/>
              </a:buClr>
              <a:buSzPts val="3500"/>
              <a:buFont typeface="Poppins"/>
              <a:buNone/>
              <a:defRPr sz="3500">
                <a:solidFill>
                  <a:schemeClr val="dk1"/>
                </a:solidFill>
                <a:latin typeface="Poppins"/>
                <a:ea typeface="Poppins"/>
                <a:cs typeface="Poppins"/>
                <a:sym typeface="Poppins"/>
              </a:defRPr>
            </a:lvl4pPr>
            <a:lvl5pPr lvl="4" rtl="0">
              <a:spcBef>
                <a:spcPts val="0"/>
              </a:spcBef>
              <a:spcAft>
                <a:spcPts val="0"/>
              </a:spcAft>
              <a:buClr>
                <a:schemeClr val="dk1"/>
              </a:buClr>
              <a:buSzPts val="3500"/>
              <a:buFont typeface="Poppins"/>
              <a:buNone/>
              <a:defRPr sz="3500">
                <a:solidFill>
                  <a:schemeClr val="dk1"/>
                </a:solidFill>
                <a:latin typeface="Poppins"/>
                <a:ea typeface="Poppins"/>
                <a:cs typeface="Poppins"/>
                <a:sym typeface="Poppins"/>
              </a:defRPr>
            </a:lvl5pPr>
            <a:lvl6pPr lvl="5" rtl="0">
              <a:spcBef>
                <a:spcPts val="0"/>
              </a:spcBef>
              <a:spcAft>
                <a:spcPts val="0"/>
              </a:spcAft>
              <a:buClr>
                <a:schemeClr val="dk1"/>
              </a:buClr>
              <a:buSzPts val="3500"/>
              <a:buFont typeface="Poppins"/>
              <a:buNone/>
              <a:defRPr sz="3500">
                <a:solidFill>
                  <a:schemeClr val="dk1"/>
                </a:solidFill>
                <a:latin typeface="Poppins"/>
                <a:ea typeface="Poppins"/>
                <a:cs typeface="Poppins"/>
                <a:sym typeface="Poppins"/>
              </a:defRPr>
            </a:lvl6pPr>
            <a:lvl7pPr lvl="6" rtl="0">
              <a:spcBef>
                <a:spcPts val="0"/>
              </a:spcBef>
              <a:spcAft>
                <a:spcPts val="0"/>
              </a:spcAft>
              <a:buClr>
                <a:schemeClr val="dk1"/>
              </a:buClr>
              <a:buSzPts val="3500"/>
              <a:buFont typeface="Poppins"/>
              <a:buNone/>
              <a:defRPr sz="3500">
                <a:solidFill>
                  <a:schemeClr val="dk1"/>
                </a:solidFill>
                <a:latin typeface="Poppins"/>
                <a:ea typeface="Poppins"/>
                <a:cs typeface="Poppins"/>
                <a:sym typeface="Poppins"/>
              </a:defRPr>
            </a:lvl7pPr>
            <a:lvl8pPr lvl="7" rtl="0">
              <a:spcBef>
                <a:spcPts val="0"/>
              </a:spcBef>
              <a:spcAft>
                <a:spcPts val="0"/>
              </a:spcAft>
              <a:buClr>
                <a:schemeClr val="dk1"/>
              </a:buClr>
              <a:buSzPts val="3500"/>
              <a:buFont typeface="Poppins"/>
              <a:buNone/>
              <a:defRPr sz="3500">
                <a:solidFill>
                  <a:schemeClr val="dk1"/>
                </a:solidFill>
                <a:latin typeface="Poppins"/>
                <a:ea typeface="Poppins"/>
                <a:cs typeface="Poppins"/>
                <a:sym typeface="Poppins"/>
              </a:defRPr>
            </a:lvl8pPr>
            <a:lvl9pPr lvl="8" rtl="0">
              <a:spcBef>
                <a:spcPts val="0"/>
              </a:spcBef>
              <a:spcAft>
                <a:spcPts val="0"/>
              </a:spcAft>
              <a:buClr>
                <a:schemeClr val="dk1"/>
              </a:buClr>
              <a:buSzPts val="3500"/>
              <a:buFont typeface="Poppins"/>
              <a:buNone/>
              <a:defRPr sz="3500">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Cabin"/>
              <a:buChar char="●"/>
              <a:defRPr sz="1200">
                <a:solidFill>
                  <a:schemeClr val="dk1"/>
                </a:solidFill>
                <a:latin typeface="Cabin"/>
                <a:ea typeface="Cabin"/>
                <a:cs typeface="Cabin"/>
                <a:sym typeface="Cabin"/>
              </a:defRPr>
            </a:lvl1pPr>
            <a:lvl2pPr marL="914400" lvl="1" indent="-304800">
              <a:lnSpc>
                <a:spcPct val="100000"/>
              </a:lnSpc>
              <a:spcBef>
                <a:spcPts val="1600"/>
              </a:spcBef>
              <a:spcAft>
                <a:spcPts val="0"/>
              </a:spcAft>
              <a:buClr>
                <a:schemeClr val="dk1"/>
              </a:buClr>
              <a:buSzPts val="1200"/>
              <a:buFont typeface="Cabin"/>
              <a:buChar char="○"/>
              <a:defRPr sz="1200">
                <a:solidFill>
                  <a:schemeClr val="dk1"/>
                </a:solidFill>
                <a:latin typeface="Cabin"/>
                <a:ea typeface="Cabin"/>
                <a:cs typeface="Cabin"/>
                <a:sym typeface="Cabin"/>
              </a:defRPr>
            </a:lvl2pPr>
            <a:lvl3pPr marL="1371600" lvl="2" indent="-304800">
              <a:lnSpc>
                <a:spcPct val="100000"/>
              </a:lnSpc>
              <a:spcBef>
                <a:spcPts val="1600"/>
              </a:spcBef>
              <a:spcAft>
                <a:spcPts val="0"/>
              </a:spcAft>
              <a:buClr>
                <a:schemeClr val="dk1"/>
              </a:buClr>
              <a:buSzPts val="1200"/>
              <a:buFont typeface="Cabin"/>
              <a:buChar char="■"/>
              <a:defRPr sz="1200">
                <a:solidFill>
                  <a:schemeClr val="dk1"/>
                </a:solidFill>
                <a:latin typeface="Cabin"/>
                <a:ea typeface="Cabin"/>
                <a:cs typeface="Cabin"/>
                <a:sym typeface="Cabin"/>
              </a:defRPr>
            </a:lvl3pPr>
            <a:lvl4pPr marL="1828800" lvl="3" indent="-304800">
              <a:lnSpc>
                <a:spcPct val="100000"/>
              </a:lnSpc>
              <a:spcBef>
                <a:spcPts val="1600"/>
              </a:spcBef>
              <a:spcAft>
                <a:spcPts val="0"/>
              </a:spcAft>
              <a:buClr>
                <a:schemeClr val="dk1"/>
              </a:buClr>
              <a:buSzPts val="1200"/>
              <a:buFont typeface="Cabin"/>
              <a:buChar char="●"/>
              <a:defRPr sz="1200">
                <a:solidFill>
                  <a:schemeClr val="dk1"/>
                </a:solidFill>
                <a:latin typeface="Cabin"/>
                <a:ea typeface="Cabin"/>
                <a:cs typeface="Cabin"/>
                <a:sym typeface="Cabin"/>
              </a:defRPr>
            </a:lvl4pPr>
            <a:lvl5pPr marL="2286000" lvl="4" indent="-304800">
              <a:lnSpc>
                <a:spcPct val="100000"/>
              </a:lnSpc>
              <a:spcBef>
                <a:spcPts val="1600"/>
              </a:spcBef>
              <a:spcAft>
                <a:spcPts val="0"/>
              </a:spcAft>
              <a:buClr>
                <a:schemeClr val="dk1"/>
              </a:buClr>
              <a:buSzPts val="1200"/>
              <a:buFont typeface="Cabin"/>
              <a:buChar char="○"/>
              <a:defRPr sz="1200">
                <a:solidFill>
                  <a:schemeClr val="dk1"/>
                </a:solidFill>
                <a:latin typeface="Cabin"/>
                <a:ea typeface="Cabin"/>
                <a:cs typeface="Cabin"/>
                <a:sym typeface="Cabin"/>
              </a:defRPr>
            </a:lvl5pPr>
            <a:lvl6pPr marL="2743200" lvl="5" indent="-304800">
              <a:lnSpc>
                <a:spcPct val="100000"/>
              </a:lnSpc>
              <a:spcBef>
                <a:spcPts val="1600"/>
              </a:spcBef>
              <a:spcAft>
                <a:spcPts val="0"/>
              </a:spcAft>
              <a:buClr>
                <a:schemeClr val="dk1"/>
              </a:buClr>
              <a:buSzPts val="1200"/>
              <a:buFont typeface="Cabin"/>
              <a:buChar char="■"/>
              <a:defRPr sz="1200">
                <a:solidFill>
                  <a:schemeClr val="dk1"/>
                </a:solidFill>
                <a:latin typeface="Cabin"/>
                <a:ea typeface="Cabin"/>
                <a:cs typeface="Cabin"/>
                <a:sym typeface="Cabin"/>
              </a:defRPr>
            </a:lvl6pPr>
            <a:lvl7pPr marL="3200400" lvl="6" indent="-304800">
              <a:lnSpc>
                <a:spcPct val="100000"/>
              </a:lnSpc>
              <a:spcBef>
                <a:spcPts val="1600"/>
              </a:spcBef>
              <a:spcAft>
                <a:spcPts val="0"/>
              </a:spcAft>
              <a:buClr>
                <a:schemeClr val="dk1"/>
              </a:buClr>
              <a:buSzPts val="1200"/>
              <a:buFont typeface="Cabin"/>
              <a:buChar char="●"/>
              <a:defRPr sz="1200">
                <a:solidFill>
                  <a:schemeClr val="dk1"/>
                </a:solidFill>
                <a:latin typeface="Cabin"/>
                <a:ea typeface="Cabin"/>
                <a:cs typeface="Cabin"/>
                <a:sym typeface="Cabin"/>
              </a:defRPr>
            </a:lvl7pPr>
            <a:lvl8pPr marL="3657600" lvl="7" indent="-304800">
              <a:lnSpc>
                <a:spcPct val="100000"/>
              </a:lnSpc>
              <a:spcBef>
                <a:spcPts val="1600"/>
              </a:spcBef>
              <a:spcAft>
                <a:spcPts val="0"/>
              </a:spcAft>
              <a:buClr>
                <a:schemeClr val="dk1"/>
              </a:buClr>
              <a:buSzPts val="1200"/>
              <a:buFont typeface="Cabin"/>
              <a:buChar char="○"/>
              <a:defRPr sz="1200">
                <a:solidFill>
                  <a:schemeClr val="dk1"/>
                </a:solidFill>
                <a:latin typeface="Cabin"/>
                <a:ea typeface="Cabin"/>
                <a:cs typeface="Cabin"/>
                <a:sym typeface="Cabin"/>
              </a:defRPr>
            </a:lvl8pPr>
            <a:lvl9pPr marL="4114800" lvl="8" indent="-304800">
              <a:lnSpc>
                <a:spcPct val="100000"/>
              </a:lnSpc>
              <a:spcBef>
                <a:spcPts val="1600"/>
              </a:spcBef>
              <a:spcAft>
                <a:spcPts val="1600"/>
              </a:spcAft>
              <a:buClr>
                <a:schemeClr val="dk1"/>
              </a:buClr>
              <a:buSzPts val="1200"/>
              <a:buFont typeface="Cabin"/>
              <a:buChar char="■"/>
              <a:defRPr sz="1200">
                <a:solidFill>
                  <a:schemeClr val="dk1"/>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4" r:id="rId3"/>
    <p:sldLayoutId id="2147483655" r:id="rId4"/>
    <p:sldLayoutId id="2147483656" r:id="rId5"/>
    <p:sldLayoutId id="2147483657" r:id="rId6"/>
    <p:sldLayoutId id="2147483658" r:id="rId7"/>
    <p:sldLayoutId id="2147483659" r:id="rId8"/>
    <p:sldLayoutId id="2147483664" r:id="rId9"/>
    <p:sldLayoutId id="2147483667" r:id="rId10"/>
    <p:sldLayoutId id="2147483668" r:id="rId11"/>
    <p:sldLayoutId id="2147483669" r:id="rId12"/>
    <p:sldLayoutId id="214748367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A1EDD6F-A9BA-9316-20C5-B4D0ADAA2B26}"/>
              </a:ext>
            </a:extLst>
          </p:cNvPr>
          <p:cNvPicPr>
            <a:picLocks noChangeAspect="1"/>
          </p:cNvPicPr>
          <p:nvPr/>
        </p:nvPicPr>
        <p:blipFill>
          <a:blip r:embed="rId2"/>
          <a:stretch>
            <a:fillRect/>
          </a:stretch>
        </p:blipFill>
        <p:spPr>
          <a:xfrm>
            <a:off x="1700322" y="546106"/>
            <a:ext cx="6096528" cy="3429297"/>
          </a:xfrm>
          <a:prstGeom prst="rect">
            <a:avLst/>
          </a:prstGeom>
        </p:spPr>
      </p:pic>
      <p:sp>
        <p:nvSpPr>
          <p:cNvPr id="5" name="Google Shape;473;p28">
            <a:extLst>
              <a:ext uri="{FF2B5EF4-FFF2-40B4-BE49-F238E27FC236}">
                <a16:creationId xmlns:a16="http://schemas.microsoft.com/office/drawing/2014/main" xmlns="" id="{E06A8F12-8BBE-D520-8564-4086786EB0B0}"/>
              </a:ext>
            </a:extLst>
          </p:cNvPr>
          <p:cNvSpPr txBox="1">
            <a:spLocks/>
          </p:cNvSpPr>
          <p:nvPr/>
        </p:nvSpPr>
        <p:spPr>
          <a:xfrm>
            <a:off x="1676418" y="942850"/>
            <a:ext cx="6087600" cy="11360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Poppins"/>
              <a:buNone/>
              <a:defRPr sz="9000" b="0"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rgbClr val="191919"/>
              </a:buClr>
              <a:buSzPts val="5200"/>
              <a:buFont typeface="Poppins"/>
              <a:buNone/>
              <a:defRPr sz="5200" b="0" i="0" u="none" strike="noStrike" cap="none">
                <a:solidFill>
                  <a:srgbClr val="191919"/>
                </a:solidFill>
                <a:latin typeface="Poppins"/>
                <a:ea typeface="Poppins"/>
                <a:cs typeface="Poppins"/>
                <a:sym typeface="Poppins"/>
              </a:defRPr>
            </a:lvl2pPr>
            <a:lvl3pPr marR="0" lvl="2" algn="ctr" rtl="0">
              <a:lnSpc>
                <a:spcPct val="100000"/>
              </a:lnSpc>
              <a:spcBef>
                <a:spcPts val="0"/>
              </a:spcBef>
              <a:spcAft>
                <a:spcPts val="0"/>
              </a:spcAft>
              <a:buClr>
                <a:srgbClr val="191919"/>
              </a:buClr>
              <a:buSzPts val="5200"/>
              <a:buFont typeface="Poppins"/>
              <a:buNone/>
              <a:defRPr sz="5200" b="0" i="0" u="none" strike="noStrike" cap="none">
                <a:solidFill>
                  <a:srgbClr val="191919"/>
                </a:solidFill>
                <a:latin typeface="Poppins"/>
                <a:ea typeface="Poppins"/>
                <a:cs typeface="Poppins"/>
                <a:sym typeface="Poppins"/>
              </a:defRPr>
            </a:lvl3pPr>
            <a:lvl4pPr marR="0" lvl="3" algn="ctr" rtl="0">
              <a:lnSpc>
                <a:spcPct val="100000"/>
              </a:lnSpc>
              <a:spcBef>
                <a:spcPts val="0"/>
              </a:spcBef>
              <a:spcAft>
                <a:spcPts val="0"/>
              </a:spcAft>
              <a:buClr>
                <a:srgbClr val="191919"/>
              </a:buClr>
              <a:buSzPts val="5200"/>
              <a:buFont typeface="Poppins"/>
              <a:buNone/>
              <a:defRPr sz="5200" b="0" i="0" u="none" strike="noStrike" cap="none">
                <a:solidFill>
                  <a:srgbClr val="191919"/>
                </a:solidFill>
                <a:latin typeface="Poppins"/>
                <a:ea typeface="Poppins"/>
                <a:cs typeface="Poppins"/>
                <a:sym typeface="Poppins"/>
              </a:defRPr>
            </a:lvl4pPr>
            <a:lvl5pPr marR="0" lvl="4" algn="ctr" rtl="0">
              <a:lnSpc>
                <a:spcPct val="100000"/>
              </a:lnSpc>
              <a:spcBef>
                <a:spcPts val="0"/>
              </a:spcBef>
              <a:spcAft>
                <a:spcPts val="0"/>
              </a:spcAft>
              <a:buClr>
                <a:srgbClr val="191919"/>
              </a:buClr>
              <a:buSzPts val="5200"/>
              <a:buFont typeface="Poppins"/>
              <a:buNone/>
              <a:defRPr sz="5200" b="0" i="0" u="none" strike="noStrike" cap="none">
                <a:solidFill>
                  <a:srgbClr val="191919"/>
                </a:solidFill>
                <a:latin typeface="Poppins"/>
                <a:ea typeface="Poppins"/>
                <a:cs typeface="Poppins"/>
                <a:sym typeface="Poppins"/>
              </a:defRPr>
            </a:lvl5pPr>
            <a:lvl6pPr marR="0" lvl="5" algn="ctr" rtl="0">
              <a:lnSpc>
                <a:spcPct val="100000"/>
              </a:lnSpc>
              <a:spcBef>
                <a:spcPts val="0"/>
              </a:spcBef>
              <a:spcAft>
                <a:spcPts val="0"/>
              </a:spcAft>
              <a:buClr>
                <a:srgbClr val="191919"/>
              </a:buClr>
              <a:buSzPts val="5200"/>
              <a:buFont typeface="Poppins"/>
              <a:buNone/>
              <a:defRPr sz="5200" b="0" i="0" u="none" strike="noStrike" cap="none">
                <a:solidFill>
                  <a:srgbClr val="191919"/>
                </a:solidFill>
                <a:latin typeface="Poppins"/>
                <a:ea typeface="Poppins"/>
                <a:cs typeface="Poppins"/>
                <a:sym typeface="Poppins"/>
              </a:defRPr>
            </a:lvl6pPr>
            <a:lvl7pPr marR="0" lvl="6" algn="ctr" rtl="0">
              <a:lnSpc>
                <a:spcPct val="100000"/>
              </a:lnSpc>
              <a:spcBef>
                <a:spcPts val="0"/>
              </a:spcBef>
              <a:spcAft>
                <a:spcPts val="0"/>
              </a:spcAft>
              <a:buClr>
                <a:srgbClr val="191919"/>
              </a:buClr>
              <a:buSzPts val="5200"/>
              <a:buFont typeface="Poppins"/>
              <a:buNone/>
              <a:defRPr sz="5200" b="0" i="0" u="none" strike="noStrike" cap="none">
                <a:solidFill>
                  <a:srgbClr val="191919"/>
                </a:solidFill>
                <a:latin typeface="Poppins"/>
                <a:ea typeface="Poppins"/>
                <a:cs typeface="Poppins"/>
                <a:sym typeface="Poppins"/>
              </a:defRPr>
            </a:lvl7pPr>
            <a:lvl8pPr marR="0" lvl="7" algn="ctr" rtl="0">
              <a:lnSpc>
                <a:spcPct val="100000"/>
              </a:lnSpc>
              <a:spcBef>
                <a:spcPts val="0"/>
              </a:spcBef>
              <a:spcAft>
                <a:spcPts val="0"/>
              </a:spcAft>
              <a:buClr>
                <a:srgbClr val="191919"/>
              </a:buClr>
              <a:buSzPts val="5200"/>
              <a:buFont typeface="Poppins"/>
              <a:buNone/>
              <a:defRPr sz="5200" b="0" i="0" u="none" strike="noStrike" cap="none">
                <a:solidFill>
                  <a:srgbClr val="191919"/>
                </a:solidFill>
                <a:latin typeface="Poppins"/>
                <a:ea typeface="Poppins"/>
                <a:cs typeface="Poppins"/>
                <a:sym typeface="Poppins"/>
              </a:defRPr>
            </a:lvl8pPr>
            <a:lvl9pPr marR="0" lvl="8" algn="ctr" rtl="0">
              <a:lnSpc>
                <a:spcPct val="100000"/>
              </a:lnSpc>
              <a:spcBef>
                <a:spcPts val="0"/>
              </a:spcBef>
              <a:spcAft>
                <a:spcPts val="0"/>
              </a:spcAft>
              <a:buClr>
                <a:srgbClr val="191919"/>
              </a:buClr>
              <a:buSzPts val="5200"/>
              <a:buFont typeface="Poppins"/>
              <a:buNone/>
              <a:defRPr sz="5200" b="0" i="0" u="none" strike="noStrike" cap="none">
                <a:solidFill>
                  <a:srgbClr val="191919"/>
                </a:solidFill>
                <a:latin typeface="Poppins"/>
                <a:ea typeface="Poppins"/>
                <a:cs typeface="Poppins"/>
                <a:sym typeface="Poppins"/>
              </a:defRPr>
            </a:lvl9pPr>
          </a:lstStyle>
          <a:p>
            <a:r>
              <a:rPr lang="en-US" sz="5600" dirty="0"/>
              <a:t>U2SID PROJECT</a:t>
            </a:r>
            <a:endParaRPr lang="en-US" sz="5200" dirty="0"/>
          </a:p>
        </p:txBody>
      </p:sp>
      <p:sp>
        <p:nvSpPr>
          <p:cNvPr id="7" name="TextBox 6">
            <a:extLst>
              <a:ext uri="{FF2B5EF4-FFF2-40B4-BE49-F238E27FC236}">
                <a16:creationId xmlns:a16="http://schemas.microsoft.com/office/drawing/2014/main" xmlns="" id="{42A5CFA1-502A-66AD-041D-630E4CE38E56}"/>
              </a:ext>
            </a:extLst>
          </p:cNvPr>
          <p:cNvSpPr txBox="1"/>
          <p:nvPr/>
        </p:nvSpPr>
        <p:spPr>
          <a:xfrm>
            <a:off x="2176836" y="2380339"/>
            <a:ext cx="51435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202630"/>
              </a:buClr>
              <a:buSzPts val="1200"/>
              <a:buFont typeface="Cabin"/>
              <a:buNone/>
              <a:tabLst/>
              <a:defRPr/>
            </a:pPr>
            <a:r>
              <a:rPr kumimoji="0" lang="en-US" sz="2800" b="0" i="0" u="none" strike="noStrike" kern="0" cap="none" spc="0" normalizeH="0" baseline="0" noProof="0" dirty="0">
                <a:ln>
                  <a:noFill/>
                </a:ln>
                <a:solidFill>
                  <a:srgbClr val="202630"/>
                </a:solidFill>
                <a:effectLst/>
                <a:uLnTx/>
                <a:uFillTx/>
                <a:latin typeface="Cabin"/>
                <a:sym typeface="Cabin"/>
              </a:rPr>
              <a:t>University of Montenegro</a:t>
            </a:r>
          </a:p>
          <a:p>
            <a:pPr marL="0" marR="0" lvl="0" indent="0" algn="ctr" defTabSz="914400" rtl="0" eaLnBrk="1" fontAlgn="auto" latinLnBrk="0" hangingPunct="1">
              <a:lnSpc>
                <a:spcPct val="100000"/>
              </a:lnSpc>
              <a:spcBef>
                <a:spcPts val="0"/>
              </a:spcBef>
              <a:spcAft>
                <a:spcPts val="0"/>
              </a:spcAft>
              <a:buClr>
                <a:srgbClr val="202630"/>
              </a:buClr>
              <a:buSzPts val="1200"/>
              <a:buFont typeface="Cabin"/>
              <a:buNone/>
              <a:tabLst/>
              <a:defRPr/>
            </a:pPr>
            <a:r>
              <a:rPr kumimoji="0" lang="en-US" sz="2800" b="0" i="0" u="none" strike="noStrike" kern="0" cap="none" spc="0" normalizeH="0" baseline="0" noProof="0" dirty="0">
                <a:ln>
                  <a:noFill/>
                </a:ln>
                <a:solidFill>
                  <a:srgbClr val="202630"/>
                </a:solidFill>
                <a:effectLst/>
                <a:uLnTx/>
                <a:uFillTx/>
                <a:latin typeface="Cabin"/>
                <a:sym typeface="Cabin"/>
              </a:rPr>
              <a:t>Team 2</a:t>
            </a:r>
          </a:p>
        </p:txBody>
      </p:sp>
      <p:cxnSp>
        <p:nvCxnSpPr>
          <p:cNvPr id="8" name="Google Shape;475;p28">
            <a:extLst>
              <a:ext uri="{FF2B5EF4-FFF2-40B4-BE49-F238E27FC236}">
                <a16:creationId xmlns:a16="http://schemas.microsoft.com/office/drawing/2014/main" xmlns="" id="{38290271-DCB3-6C10-0D16-BFBF6EB7116F}"/>
              </a:ext>
            </a:extLst>
          </p:cNvPr>
          <p:cNvCxnSpPr/>
          <p:nvPr/>
        </p:nvCxnSpPr>
        <p:spPr>
          <a:xfrm rot="10800000">
            <a:off x="1885836" y="2122027"/>
            <a:ext cx="57255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52503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33"/>
          <p:cNvSpPr txBox="1">
            <a:spLocks noGrp="1"/>
          </p:cNvSpPr>
          <p:nvPr>
            <p:ph type="title"/>
          </p:nvPr>
        </p:nvSpPr>
        <p:spPr>
          <a:xfrm>
            <a:off x="664661" y="38799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Brochure</a:t>
            </a:r>
            <a:endParaRPr b="1" dirty="0"/>
          </a:p>
        </p:txBody>
      </p:sp>
      <p:cxnSp>
        <p:nvCxnSpPr>
          <p:cNvPr id="610" name="Google Shape;610;p33"/>
          <p:cNvCxnSpPr/>
          <p:nvPr/>
        </p:nvCxnSpPr>
        <p:spPr>
          <a:xfrm flipH="1" flipV="1">
            <a:off x="2266947" y="1061408"/>
            <a:ext cx="4499428" cy="2712"/>
          </a:xfrm>
          <a:prstGeom prst="straightConnector1">
            <a:avLst/>
          </a:prstGeom>
          <a:noFill/>
          <a:ln w="9525" cap="flat" cmpd="sng">
            <a:solidFill>
              <a:schemeClr val="dk1"/>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1743439" y="1172942"/>
            <a:ext cx="2642594" cy="3613804"/>
          </a:xfrm>
          <a:prstGeom prst="rect">
            <a:avLst/>
          </a:prstGeom>
        </p:spPr>
      </p:pic>
      <p:pic>
        <p:nvPicPr>
          <p:cNvPr id="5" name="Picture 4"/>
          <p:cNvPicPr>
            <a:picLocks noChangeAspect="1"/>
          </p:cNvPicPr>
          <p:nvPr/>
        </p:nvPicPr>
        <p:blipFill>
          <a:blip r:embed="rId4"/>
          <a:stretch>
            <a:fillRect/>
          </a:stretch>
        </p:blipFill>
        <p:spPr>
          <a:xfrm>
            <a:off x="4709885" y="1172942"/>
            <a:ext cx="2653599" cy="3610339"/>
          </a:xfrm>
          <a:prstGeom prst="rect">
            <a:avLst/>
          </a:prstGeom>
        </p:spPr>
      </p:pic>
    </p:spTree>
    <p:extLst>
      <p:ext uri="{BB962C8B-B14F-4D97-AF65-F5344CB8AC3E}">
        <p14:creationId xmlns:p14="http://schemas.microsoft.com/office/powerpoint/2010/main" val="235487787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39"/>
          <p:cNvSpPr txBox="1">
            <a:spLocks noGrp="1"/>
          </p:cNvSpPr>
          <p:nvPr>
            <p:ph type="title"/>
          </p:nvPr>
        </p:nvSpPr>
        <p:spPr>
          <a:xfrm>
            <a:off x="1915350" y="998957"/>
            <a:ext cx="5313300" cy="9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Results</a:t>
            </a:r>
            <a:endParaRPr dirty="0"/>
          </a:p>
        </p:txBody>
      </p:sp>
      <p:sp>
        <p:nvSpPr>
          <p:cNvPr id="953" name="Google Shape;953;p39"/>
          <p:cNvSpPr txBox="1">
            <a:spLocks noGrp="1"/>
          </p:cNvSpPr>
          <p:nvPr>
            <p:ph type="subTitle" idx="1"/>
          </p:nvPr>
        </p:nvSpPr>
        <p:spPr>
          <a:xfrm>
            <a:off x="1915350" y="2091070"/>
            <a:ext cx="5313300" cy="148855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1</a:t>
            </a:r>
            <a:r>
              <a:rPr lang="en-US" sz="2000" baseline="30000" dirty="0"/>
              <a:t>st</a:t>
            </a:r>
            <a:r>
              <a:rPr lang="en-US" sz="2000" dirty="0"/>
              <a:t> play: 31%</a:t>
            </a:r>
          </a:p>
          <a:p>
            <a:pPr marL="0" lvl="0" indent="0" algn="ctr" rtl="0">
              <a:spcBef>
                <a:spcPts val="0"/>
              </a:spcBef>
              <a:spcAft>
                <a:spcPts val="0"/>
              </a:spcAft>
              <a:buNone/>
            </a:pPr>
            <a:r>
              <a:rPr lang="en-US" sz="2000" dirty="0"/>
              <a:t>2</a:t>
            </a:r>
            <a:r>
              <a:rPr lang="en-US" sz="2000" baseline="30000" dirty="0"/>
              <a:t>nd</a:t>
            </a:r>
            <a:r>
              <a:rPr lang="en-US" sz="2000" dirty="0"/>
              <a:t> play: 20%</a:t>
            </a:r>
          </a:p>
          <a:p>
            <a:pPr marL="0" lvl="0" indent="0" algn="ctr" rtl="0">
              <a:spcBef>
                <a:spcPts val="0"/>
              </a:spcBef>
              <a:spcAft>
                <a:spcPts val="0"/>
              </a:spcAft>
              <a:buNone/>
            </a:pPr>
            <a:r>
              <a:rPr lang="en-US" sz="2000" dirty="0"/>
              <a:t>3</a:t>
            </a:r>
            <a:r>
              <a:rPr lang="en-US" sz="2000" baseline="30000" dirty="0"/>
              <a:t>rd</a:t>
            </a:r>
            <a:r>
              <a:rPr lang="en-US" sz="2000" dirty="0"/>
              <a:t> play: 34%</a:t>
            </a:r>
          </a:p>
          <a:p>
            <a:pPr marL="0" lvl="0" indent="0" algn="ctr" rtl="0">
              <a:spcBef>
                <a:spcPts val="0"/>
              </a:spcBef>
              <a:spcAft>
                <a:spcPts val="0"/>
              </a:spcAft>
              <a:buNone/>
            </a:pPr>
            <a:r>
              <a:rPr lang="en-US" sz="2000" dirty="0"/>
              <a:t>4</a:t>
            </a:r>
            <a:r>
              <a:rPr lang="en-US" sz="2000" baseline="30000" dirty="0"/>
              <a:t>th</a:t>
            </a:r>
            <a:r>
              <a:rPr lang="en-US" sz="2000" dirty="0"/>
              <a:t> play: 30%</a:t>
            </a:r>
          </a:p>
          <a:p>
            <a:pPr marL="0" lvl="0" indent="0" algn="ctr" rtl="0">
              <a:spcBef>
                <a:spcPts val="0"/>
              </a:spcBef>
              <a:spcAft>
                <a:spcPts val="0"/>
              </a:spcAft>
              <a:buNone/>
            </a:pPr>
            <a:r>
              <a:rPr lang="en-US" sz="2000" dirty="0"/>
              <a:t>of young people in the audience</a:t>
            </a:r>
          </a:p>
        </p:txBody>
      </p:sp>
      <p:cxnSp>
        <p:nvCxnSpPr>
          <p:cNvPr id="954" name="Google Shape;954;p39"/>
          <p:cNvCxnSpPr/>
          <p:nvPr/>
        </p:nvCxnSpPr>
        <p:spPr>
          <a:xfrm rot="10800000">
            <a:off x="2277000" y="1903691"/>
            <a:ext cx="45900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Presentation of results at the University of Montenegro</a:t>
            </a:r>
            <a:endParaRPr dirty="0"/>
          </a:p>
        </p:txBody>
      </p:sp>
      <p:cxnSp>
        <p:nvCxnSpPr>
          <p:cNvPr id="747" name="Google Shape;747;p34"/>
          <p:cNvCxnSpPr/>
          <p:nvPr/>
        </p:nvCxnSpPr>
        <p:spPr>
          <a:xfrm rot="10800000">
            <a:off x="3330500" y="1714452"/>
            <a:ext cx="2529000" cy="0"/>
          </a:xfrm>
          <a:prstGeom prst="straightConnector1">
            <a:avLst/>
          </a:prstGeom>
          <a:noFill/>
          <a:ln w="9525" cap="flat" cmpd="sng">
            <a:solidFill>
              <a:schemeClr val="dk1"/>
            </a:solidFill>
            <a:prstDash val="solid"/>
            <a:round/>
            <a:headEnd type="none" w="med" len="med"/>
            <a:tailEnd type="none" w="med" len="med"/>
          </a:ln>
        </p:spPr>
      </p:cxnSp>
      <p:pic>
        <p:nvPicPr>
          <p:cNvPr id="8" name="Picture 7"/>
          <p:cNvPicPr>
            <a:picLocks noChangeAspect="1"/>
          </p:cNvPicPr>
          <p:nvPr/>
        </p:nvPicPr>
        <p:blipFill>
          <a:blip r:embed="rId3"/>
          <a:stretch>
            <a:fillRect/>
          </a:stretch>
        </p:blipFill>
        <p:spPr>
          <a:xfrm>
            <a:off x="503274" y="2799008"/>
            <a:ext cx="3207886" cy="180644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5334405" y="2771994"/>
            <a:ext cx="3255858" cy="183345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2794559" y="1784752"/>
            <a:ext cx="3606242" cy="20285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Humanitarian action for Mia</a:t>
            </a:r>
            <a:endParaRPr dirty="0"/>
          </a:p>
        </p:txBody>
      </p:sp>
      <p:cxnSp>
        <p:nvCxnSpPr>
          <p:cNvPr id="503" name="Google Shape;503;p30"/>
          <p:cNvCxnSpPr/>
          <p:nvPr/>
        </p:nvCxnSpPr>
        <p:spPr>
          <a:xfrm flipH="1">
            <a:off x="2662675" y="1036570"/>
            <a:ext cx="3817200" cy="1"/>
          </a:xfrm>
          <a:prstGeom prst="straightConnector1">
            <a:avLst/>
          </a:prstGeom>
          <a:noFill/>
          <a:ln w="9525" cap="flat" cmpd="sng">
            <a:solidFill>
              <a:schemeClr val="dk1"/>
            </a:solidFill>
            <a:prstDash val="solid"/>
            <a:round/>
            <a:headEnd type="none" w="med" len="med"/>
            <a:tailEnd type="none" w="med" len="med"/>
          </a:ln>
        </p:spPr>
      </p:cxnSp>
      <p:pic>
        <p:nvPicPr>
          <p:cNvPr id="15" name="Picture 14"/>
          <p:cNvPicPr>
            <a:picLocks noChangeAspect="1"/>
          </p:cNvPicPr>
          <p:nvPr/>
        </p:nvPicPr>
        <p:blipFill>
          <a:blip r:embed="rId3"/>
          <a:stretch>
            <a:fillRect/>
          </a:stretch>
        </p:blipFill>
        <p:spPr>
          <a:xfrm>
            <a:off x="3291850" y="1261024"/>
            <a:ext cx="2558850" cy="3411799"/>
          </a:xfrm>
          <a:prstGeom prst="rect">
            <a:avLst/>
          </a:prstGeom>
        </p:spPr>
      </p:pic>
      <p:pic>
        <p:nvPicPr>
          <p:cNvPr id="16" name="Picture 15"/>
          <p:cNvPicPr>
            <a:picLocks noChangeAspect="1"/>
          </p:cNvPicPr>
          <p:nvPr/>
        </p:nvPicPr>
        <p:blipFill>
          <a:blip r:embed="rId4"/>
          <a:stretch>
            <a:fillRect/>
          </a:stretch>
        </p:blipFill>
        <p:spPr>
          <a:xfrm>
            <a:off x="914127" y="1261024"/>
            <a:ext cx="2034325" cy="3415843"/>
          </a:xfrm>
          <a:prstGeom prst="rect">
            <a:avLst/>
          </a:prstGeom>
        </p:spPr>
      </p:pic>
      <p:pic>
        <p:nvPicPr>
          <p:cNvPr id="17" name="Picture 16"/>
          <p:cNvPicPr>
            <a:picLocks noChangeAspect="1"/>
          </p:cNvPicPr>
          <p:nvPr/>
        </p:nvPicPr>
        <p:blipFill>
          <a:blip r:embed="rId5"/>
          <a:stretch>
            <a:fillRect/>
          </a:stretch>
        </p:blipFill>
        <p:spPr>
          <a:xfrm>
            <a:off x="6194098" y="1261024"/>
            <a:ext cx="1728645" cy="3411799"/>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47"/>
          <p:cNvSpPr txBox="1">
            <a:spLocks noGrp="1"/>
          </p:cNvSpPr>
          <p:nvPr>
            <p:ph type="title"/>
          </p:nvPr>
        </p:nvSpPr>
        <p:spPr>
          <a:xfrm>
            <a:off x="2496300" y="632764"/>
            <a:ext cx="4151400" cy="89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cxnSp>
        <p:nvCxnSpPr>
          <p:cNvPr id="1324" name="Google Shape;1324;p47"/>
          <p:cNvCxnSpPr/>
          <p:nvPr/>
        </p:nvCxnSpPr>
        <p:spPr>
          <a:xfrm rot="10800000">
            <a:off x="3443700" y="1435854"/>
            <a:ext cx="2256600" cy="0"/>
          </a:xfrm>
          <a:prstGeom prst="straightConnector1">
            <a:avLst/>
          </a:prstGeom>
          <a:noFill/>
          <a:ln w="9525" cap="flat" cmpd="sng">
            <a:solidFill>
              <a:schemeClr val="dk1"/>
            </a:solidFill>
            <a:prstDash val="solid"/>
            <a:round/>
            <a:headEnd type="none" w="med" len="med"/>
            <a:tailEnd type="none" w="med" len="med"/>
          </a:ln>
        </p:spPr>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882" y="1597972"/>
            <a:ext cx="4492235" cy="307769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3"/>
          <p:cNvSpPr txBox="1">
            <a:spLocks noGrp="1"/>
          </p:cNvSpPr>
          <p:nvPr>
            <p:ph type="subTitle" idx="4"/>
          </p:nvPr>
        </p:nvSpPr>
        <p:spPr>
          <a:xfrm>
            <a:off x="722376" y="2360427"/>
            <a:ext cx="7704000" cy="752253"/>
          </a:xfrm>
          <a:prstGeom prst="rect">
            <a:avLst/>
          </a:prstGeom>
        </p:spPr>
        <p:txBody>
          <a:bodyPr spcFirstLastPara="1" wrap="square" lIns="91425" tIns="91425" rIns="91425" bIns="91425" anchor="b" anchorCtr="0">
            <a:noAutofit/>
          </a:bodyPr>
          <a:lstStyle/>
          <a:p>
            <a:pPr marL="0" lvl="0" indent="0" algn="ctr"/>
            <a:r>
              <a:rPr lang="en-US" sz="1800" i="1" dirty="0"/>
              <a:t>Stakeholder</a:t>
            </a:r>
            <a:r>
              <a:rPr lang="en-US" sz="1800" dirty="0"/>
              <a:t>: Secretariat for culture, sports, youth and social welfare – Municipality of </a:t>
            </a:r>
            <a:r>
              <a:rPr lang="en-US" sz="1800" dirty="0" err="1"/>
              <a:t>Nikšić</a:t>
            </a:r>
            <a:endParaRPr sz="1800" dirty="0"/>
          </a:p>
        </p:txBody>
      </p:sp>
      <p:sp>
        <p:nvSpPr>
          <p:cNvPr id="524" name="Google Shape;524;p33"/>
          <p:cNvSpPr txBox="1">
            <a:spLocks noGrp="1"/>
          </p:cNvSpPr>
          <p:nvPr>
            <p:ph type="title"/>
          </p:nvPr>
        </p:nvSpPr>
        <p:spPr>
          <a:xfrm>
            <a:off x="722376" y="44805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Challenge</a:t>
            </a:r>
            <a:endParaRPr dirty="0"/>
          </a:p>
        </p:txBody>
      </p:sp>
      <p:sp>
        <p:nvSpPr>
          <p:cNvPr id="527" name="Google Shape;527;p33"/>
          <p:cNvSpPr txBox="1">
            <a:spLocks noGrp="1"/>
          </p:cNvSpPr>
          <p:nvPr>
            <p:ph type="subTitle" idx="3"/>
          </p:nvPr>
        </p:nvSpPr>
        <p:spPr>
          <a:xfrm>
            <a:off x="722376" y="1693074"/>
            <a:ext cx="7812024" cy="614832"/>
          </a:xfrm>
          <a:prstGeom prst="rect">
            <a:avLst/>
          </a:prstGeom>
        </p:spPr>
        <p:txBody>
          <a:bodyPr spcFirstLastPara="1" wrap="square" lIns="91425" tIns="91425" rIns="91425" bIns="91425" anchor="b" anchorCtr="0">
            <a:noAutofit/>
          </a:bodyPr>
          <a:lstStyle/>
          <a:p>
            <a:pPr marL="342900" lvl="0" indent="-342900" algn="ctr">
              <a:buFont typeface="Arial" panose="020B0604020202020204" pitchFamily="34" charset="0"/>
              <a:buChar char="•"/>
            </a:pPr>
            <a:r>
              <a:rPr lang="en-US" dirty="0"/>
              <a:t>How to encourage young people to actively participate in cultural and sports events?</a:t>
            </a:r>
            <a:endParaRPr dirty="0"/>
          </a:p>
        </p:txBody>
      </p:sp>
      <p:cxnSp>
        <p:nvCxnSpPr>
          <p:cNvPr id="610" name="Google Shape;610;p33"/>
          <p:cNvCxnSpPr/>
          <p:nvPr/>
        </p:nvCxnSpPr>
        <p:spPr>
          <a:xfrm rot="10800000">
            <a:off x="3477600" y="1165475"/>
            <a:ext cx="2188800" cy="0"/>
          </a:xfrm>
          <a:prstGeom prst="straightConnector1">
            <a:avLst/>
          </a:prstGeom>
          <a:noFill/>
          <a:ln w="9525" cap="flat" cmpd="sng">
            <a:solidFill>
              <a:schemeClr val="dk1"/>
            </a:solidFill>
            <a:prstDash val="solid"/>
            <a:round/>
            <a:headEnd type="none" w="med" len="med"/>
            <a:tailEnd type="none" w="med" len="med"/>
          </a:ln>
        </p:spPr>
      </p:cxnSp>
      <p:pic>
        <p:nvPicPr>
          <p:cNvPr id="6" name="Picture 5"/>
          <p:cNvPicPr>
            <a:picLocks noChangeAspect="1"/>
          </p:cNvPicPr>
          <p:nvPr/>
        </p:nvPicPr>
        <p:blipFill>
          <a:blip r:embed="rId3"/>
          <a:stretch>
            <a:fillRect/>
          </a:stretch>
        </p:blipFill>
        <p:spPr>
          <a:xfrm>
            <a:off x="3477600" y="2980224"/>
            <a:ext cx="2131888" cy="1857112"/>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33"/>
          <p:cNvSpPr txBox="1">
            <a:spLocks noGrp="1"/>
          </p:cNvSpPr>
          <p:nvPr>
            <p:ph type="title"/>
          </p:nvPr>
        </p:nvSpPr>
        <p:spPr>
          <a:xfrm>
            <a:off x="722376" y="44805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Challenge</a:t>
            </a:r>
            <a:endParaRPr dirty="0"/>
          </a:p>
        </p:txBody>
      </p:sp>
      <p:sp>
        <p:nvSpPr>
          <p:cNvPr id="527" name="Google Shape;527;p33"/>
          <p:cNvSpPr txBox="1">
            <a:spLocks noGrp="1"/>
          </p:cNvSpPr>
          <p:nvPr>
            <p:ph type="subTitle" idx="3"/>
          </p:nvPr>
        </p:nvSpPr>
        <p:spPr>
          <a:xfrm>
            <a:off x="585787" y="1509823"/>
            <a:ext cx="7972425" cy="2408819"/>
          </a:xfrm>
          <a:prstGeom prst="rect">
            <a:avLst/>
          </a:prstGeom>
        </p:spPr>
        <p:txBody>
          <a:bodyPr spcFirstLastPara="1" wrap="square" lIns="91425" tIns="91425" rIns="91425" bIns="91425" anchor="b" anchorCtr="0">
            <a:noAutofit/>
          </a:bodyPr>
          <a:lstStyle/>
          <a:p>
            <a:pPr marL="0" lvl="0" indent="0" algn="ctr"/>
            <a:r>
              <a:rPr lang="en-US" sz="1800" dirty="0"/>
              <a:t>Young people do not attend cultural and sports events frequently, citing insufficient information as the main reason. The key was to design a digital, creative, and easily accessible solution that would provide young people with simple access to event information. This lack of interest could negatively affect their proper development and social inclusion. The goal was to develop a digital platform that would increase awareness, motivate young people to participate, and thereby boost attendance at cultural and sports events.</a:t>
            </a:r>
            <a:endParaRPr sz="1800" dirty="0"/>
          </a:p>
        </p:txBody>
      </p:sp>
      <p:cxnSp>
        <p:nvCxnSpPr>
          <p:cNvPr id="610" name="Google Shape;610;p33"/>
          <p:cNvCxnSpPr/>
          <p:nvPr/>
        </p:nvCxnSpPr>
        <p:spPr>
          <a:xfrm rot="10800000">
            <a:off x="3477600" y="1165475"/>
            <a:ext cx="21888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12894512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33"/>
          <p:cNvSpPr txBox="1">
            <a:spLocks noGrp="1"/>
          </p:cNvSpPr>
          <p:nvPr>
            <p:ph type="title"/>
          </p:nvPr>
        </p:nvSpPr>
        <p:spPr>
          <a:xfrm>
            <a:off x="722376" y="44805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Team 2 – brainstorm meeting</a:t>
            </a:r>
            <a:endParaRPr dirty="0"/>
          </a:p>
        </p:txBody>
      </p:sp>
      <p:cxnSp>
        <p:nvCxnSpPr>
          <p:cNvPr id="610" name="Google Shape;610;p33"/>
          <p:cNvCxnSpPr/>
          <p:nvPr/>
        </p:nvCxnSpPr>
        <p:spPr>
          <a:xfrm flipH="1">
            <a:off x="1268819" y="1169581"/>
            <a:ext cx="6549655" cy="0"/>
          </a:xfrm>
          <a:prstGeom prst="straightConnector1">
            <a:avLst/>
          </a:prstGeom>
          <a:noFill/>
          <a:ln w="9525" cap="flat" cmpd="sng">
            <a:solidFill>
              <a:schemeClr val="dk1"/>
            </a:solidFill>
            <a:prstDash val="solid"/>
            <a:round/>
            <a:headEnd type="none" w="med" len="med"/>
            <a:tailEnd type="none" w="med" len="med"/>
          </a:ln>
        </p:spPr>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020" y="3101717"/>
            <a:ext cx="2202712" cy="165203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855" y="1245771"/>
            <a:ext cx="2728866" cy="204665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633" y="1396379"/>
            <a:ext cx="3117112" cy="233783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053" y="2487324"/>
            <a:ext cx="1556792" cy="2075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274799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33"/>
          <p:cNvSpPr txBox="1">
            <a:spLocks noGrp="1"/>
          </p:cNvSpPr>
          <p:nvPr>
            <p:ph type="title"/>
          </p:nvPr>
        </p:nvSpPr>
        <p:spPr>
          <a:xfrm>
            <a:off x="769588" y="53357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Team 2 – solution meeting</a:t>
            </a:r>
            <a:endParaRPr sz="2800" dirty="0"/>
          </a:p>
        </p:txBody>
      </p:sp>
      <p:cxnSp>
        <p:nvCxnSpPr>
          <p:cNvPr id="610" name="Google Shape;610;p33"/>
          <p:cNvCxnSpPr/>
          <p:nvPr/>
        </p:nvCxnSpPr>
        <p:spPr>
          <a:xfrm flipH="1" flipV="1">
            <a:off x="2110842" y="1079875"/>
            <a:ext cx="4976037" cy="14176"/>
          </a:xfrm>
          <a:prstGeom prst="straightConnector1">
            <a:avLst/>
          </a:prstGeom>
          <a:noFill/>
          <a:ln w="9525" cap="flat" cmpd="sng">
            <a:solidFill>
              <a:schemeClr val="dk1"/>
            </a:solidFill>
            <a:prstDash val="solid"/>
            <a:round/>
            <a:headEnd type="none" w="med" len="med"/>
            <a:tailEnd type="none" w="med" len="med"/>
          </a:ln>
        </p:spPr>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513" y="1212459"/>
            <a:ext cx="1717965" cy="22906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305" y="2754970"/>
            <a:ext cx="1396995" cy="186266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617" y="1441573"/>
            <a:ext cx="1261305" cy="168174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5434" y="3016976"/>
            <a:ext cx="1548284" cy="206437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6648" y="569430"/>
            <a:ext cx="1487215" cy="198295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7330" y="1261701"/>
            <a:ext cx="1396209" cy="186161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295" y="2192507"/>
            <a:ext cx="1857928" cy="247723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313" y="569430"/>
            <a:ext cx="1341254" cy="178833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4439" y="2973201"/>
            <a:ext cx="2627583" cy="1970687"/>
          </a:xfrm>
          <a:prstGeom prst="rect">
            <a:avLst/>
          </a:prstGeom>
        </p:spPr>
      </p:pic>
    </p:spTree>
    <p:extLst>
      <p:ext uri="{BB962C8B-B14F-4D97-AF65-F5344CB8AC3E}">
        <p14:creationId xmlns:p14="http://schemas.microsoft.com/office/powerpoint/2010/main" val="208653675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33"/>
          <p:cNvSpPr txBox="1">
            <a:spLocks noGrp="1"/>
          </p:cNvSpPr>
          <p:nvPr>
            <p:ph type="title"/>
          </p:nvPr>
        </p:nvSpPr>
        <p:spPr>
          <a:xfrm>
            <a:off x="722376" y="44805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Solution - CoolturNIK</a:t>
            </a:r>
            <a:endParaRPr dirty="0"/>
          </a:p>
        </p:txBody>
      </p:sp>
      <p:cxnSp>
        <p:nvCxnSpPr>
          <p:cNvPr id="610" name="Google Shape;610;p33"/>
          <p:cNvCxnSpPr/>
          <p:nvPr/>
        </p:nvCxnSpPr>
        <p:spPr>
          <a:xfrm rot="10800000">
            <a:off x="3477600" y="1165475"/>
            <a:ext cx="2188800" cy="0"/>
          </a:xfrm>
          <a:prstGeom prst="straightConnector1">
            <a:avLst/>
          </a:prstGeom>
          <a:noFill/>
          <a:ln w="9525" cap="flat" cmpd="sng">
            <a:solidFill>
              <a:schemeClr val="dk1"/>
            </a:solidFill>
            <a:prstDash val="solid"/>
            <a:round/>
            <a:headEnd type="none" w="med" len="med"/>
            <a:tailEnd type="none" w="med" len="med"/>
          </a:ln>
        </p:spPr>
      </p:cxnSp>
      <p:pic>
        <p:nvPicPr>
          <p:cNvPr id="3" name="Picture 2"/>
          <p:cNvPicPr>
            <a:picLocks noChangeAspect="1"/>
          </p:cNvPicPr>
          <p:nvPr/>
        </p:nvPicPr>
        <p:blipFill>
          <a:blip r:embed="rId3"/>
          <a:stretch>
            <a:fillRect/>
          </a:stretch>
        </p:blipFill>
        <p:spPr>
          <a:xfrm>
            <a:off x="871465" y="1734215"/>
            <a:ext cx="1963883" cy="200217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6214167" y="1734215"/>
            <a:ext cx="2002176" cy="200217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3779123" y="1310195"/>
            <a:ext cx="1675203" cy="3358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46394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33"/>
          <p:cNvSpPr txBox="1">
            <a:spLocks noGrp="1"/>
          </p:cNvSpPr>
          <p:nvPr>
            <p:ph type="title"/>
          </p:nvPr>
        </p:nvSpPr>
        <p:spPr>
          <a:xfrm>
            <a:off x="722376" y="44805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Solution - CoolturNIK</a:t>
            </a:r>
            <a:endParaRPr dirty="0"/>
          </a:p>
        </p:txBody>
      </p:sp>
      <p:cxnSp>
        <p:nvCxnSpPr>
          <p:cNvPr id="610" name="Google Shape;610;p33"/>
          <p:cNvCxnSpPr/>
          <p:nvPr/>
        </p:nvCxnSpPr>
        <p:spPr>
          <a:xfrm rot="10800000">
            <a:off x="3520937" y="1032345"/>
            <a:ext cx="2188800" cy="0"/>
          </a:xfrm>
          <a:prstGeom prst="straightConnector1">
            <a:avLst/>
          </a:prstGeom>
          <a:noFill/>
          <a:ln w="9525" cap="flat" cmpd="sng">
            <a:solidFill>
              <a:schemeClr val="dk1"/>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1459871" y="1238046"/>
            <a:ext cx="1712930" cy="3499956"/>
          </a:xfrm>
          <a:prstGeom prst="rect">
            <a:avLst/>
          </a:prstGeom>
        </p:spPr>
      </p:pic>
      <p:pic>
        <p:nvPicPr>
          <p:cNvPr id="5" name="Picture 4"/>
          <p:cNvPicPr>
            <a:picLocks noChangeAspect="1"/>
          </p:cNvPicPr>
          <p:nvPr/>
        </p:nvPicPr>
        <p:blipFill>
          <a:blip r:embed="rId4"/>
          <a:stretch>
            <a:fillRect/>
          </a:stretch>
        </p:blipFill>
        <p:spPr>
          <a:xfrm>
            <a:off x="3595458" y="1238046"/>
            <a:ext cx="2114279" cy="3498692"/>
          </a:xfrm>
          <a:prstGeom prst="rect">
            <a:avLst/>
          </a:prstGeom>
        </p:spPr>
      </p:pic>
      <p:pic>
        <p:nvPicPr>
          <p:cNvPr id="7" name="Picture 6"/>
          <p:cNvPicPr>
            <a:picLocks noChangeAspect="1"/>
          </p:cNvPicPr>
          <p:nvPr/>
        </p:nvPicPr>
        <p:blipFill>
          <a:blip r:embed="rId5"/>
          <a:stretch>
            <a:fillRect/>
          </a:stretch>
        </p:blipFill>
        <p:spPr>
          <a:xfrm>
            <a:off x="6132394" y="1238046"/>
            <a:ext cx="1739953" cy="3504992"/>
          </a:xfrm>
          <a:prstGeom prst="rect">
            <a:avLst/>
          </a:prstGeom>
        </p:spPr>
      </p:pic>
    </p:spTree>
    <p:extLst>
      <p:ext uri="{BB962C8B-B14F-4D97-AF65-F5344CB8AC3E}">
        <p14:creationId xmlns:p14="http://schemas.microsoft.com/office/powerpoint/2010/main" val="272585029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40" name="Google Shape;940;p38"/>
          <p:cNvSpPr txBox="1">
            <a:spLocks noGrp="1"/>
          </p:cNvSpPr>
          <p:nvPr>
            <p:ph type="title"/>
          </p:nvPr>
        </p:nvSpPr>
        <p:spPr>
          <a:xfrm>
            <a:off x="1236690" y="1947832"/>
            <a:ext cx="4831582"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Municipality of Nikšić</a:t>
            </a:r>
            <a:endParaRPr sz="3200" dirty="0"/>
          </a:p>
        </p:txBody>
      </p:sp>
      <p:sp>
        <p:nvSpPr>
          <p:cNvPr id="941" name="Google Shape;941;p38"/>
          <p:cNvSpPr txBox="1">
            <a:spLocks noGrp="1"/>
          </p:cNvSpPr>
          <p:nvPr>
            <p:ph type="title" idx="2"/>
          </p:nvPr>
        </p:nvSpPr>
        <p:spPr>
          <a:xfrm>
            <a:off x="713234" y="539506"/>
            <a:ext cx="37794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Partners:</a:t>
            </a:r>
            <a:endParaRPr dirty="0"/>
          </a:p>
        </p:txBody>
      </p:sp>
      <p:sp>
        <p:nvSpPr>
          <p:cNvPr id="943" name="Google Shape;943;p38"/>
          <p:cNvSpPr txBox="1">
            <a:spLocks noGrp="1"/>
          </p:cNvSpPr>
          <p:nvPr>
            <p:ph type="title" idx="4"/>
          </p:nvPr>
        </p:nvSpPr>
        <p:spPr>
          <a:xfrm>
            <a:off x="4651366" y="3358033"/>
            <a:ext cx="37794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Theatre of Nikšić</a:t>
            </a:r>
            <a:endParaRPr sz="3200" dirty="0"/>
          </a:p>
        </p:txBody>
      </p:sp>
      <p:cxnSp>
        <p:nvCxnSpPr>
          <p:cNvPr id="945" name="Google Shape;945;p38"/>
          <p:cNvCxnSpPr/>
          <p:nvPr/>
        </p:nvCxnSpPr>
        <p:spPr>
          <a:xfrm rot="10800000">
            <a:off x="4852975" y="4148850"/>
            <a:ext cx="3376200" cy="0"/>
          </a:xfrm>
          <a:prstGeom prst="straightConnector1">
            <a:avLst/>
          </a:prstGeom>
          <a:noFill/>
          <a:ln w="9525" cap="flat" cmpd="sng">
            <a:solidFill>
              <a:schemeClr val="dk1"/>
            </a:solidFill>
            <a:prstDash val="solid"/>
            <a:round/>
            <a:headEnd type="none" w="med" len="med"/>
            <a:tailEnd type="none" w="med" len="med"/>
          </a:ln>
        </p:spPr>
      </p:cxnSp>
      <p:cxnSp>
        <p:nvCxnSpPr>
          <p:cNvPr id="946" name="Google Shape;946;p38"/>
          <p:cNvCxnSpPr/>
          <p:nvPr/>
        </p:nvCxnSpPr>
        <p:spPr>
          <a:xfrm rot="10800000">
            <a:off x="1491275" y="1330375"/>
            <a:ext cx="2223300" cy="0"/>
          </a:xfrm>
          <a:prstGeom prst="straightConnector1">
            <a:avLst/>
          </a:prstGeom>
          <a:noFill/>
          <a:ln w="9525" cap="flat" cmpd="sng">
            <a:solidFill>
              <a:schemeClr val="dk1"/>
            </a:solidFill>
            <a:prstDash val="solid"/>
            <a:round/>
            <a:headEnd type="none" w="med" len="med"/>
            <a:tailEnd type="none" w="med" len="med"/>
          </a:ln>
        </p:spPr>
      </p:cxnSp>
      <p:cxnSp>
        <p:nvCxnSpPr>
          <p:cNvPr id="947" name="Google Shape;947;p38"/>
          <p:cNvCxnSpPr/>
          <p:nvPr/>
        </p:nvCxnSpPr>
        <p:spPr>
          <a:xfrm flipH="1">
            <a:off x="1651591" y="2716732"/>
            <a:ext cx="4338083" cy="0"/>
          </a:xfrm>
          <a:prstGeom prst="straightConnector1">
            <a:avLst/>
          </a:prstGeom>
          <a:noFill/>
          <a:ln w="9525" cap="flat" cmpd="sng">
            <a:solidFill>
              <a:schemeClr val="dk1"/>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6166885" y="1800943"/>
            <a:ext cx="1160859" cy="116085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3259482" y="3356158"/>
            <a:ext cx="1190293" cy="119029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33"/>
          <p:cNvSpPr txBox="1">
            <a:spLocks noGrp="1"/>
          </p:cNvSpPr>
          <p:nvPr>
            <p:ph type="title"/>
          </p:nvPr>
        </p:nvSpPr>
        <p:spPr>
          <a:xfrm>
            <a:off x="664661" y="38799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Ideas for promotion</a:t>
            </a:r>
            <a:endParaRPr b="1" dirty="0"/>
          </a:p>
        </p:txBody>
      </p:sp>
      <p:cxnSp>
        <p:nvCxnSpPr>
          <p:cNvPr id="610" name="Google Shape;610;p33"/>
          <p:cNvCxnSpPr/>
          <p:nvPr/>
        </p:nvCxnSpPr>
        <p:spPr>
          <a:xfrm flipH="1" flipV="1">
            <a:off x="2271486" y="1065460"/>
            <a:ext cx="4499428" cy="2712"/>
          </a:xfrm>
          <a:prstGeom prst="straightConnector1">
            <a:avLst/>
          </a:prstGeom>
          <a:noFill/>
          <a:ln w="9525" cap="flat" cmpd="sng">
            <a:solidFill>
              <a:schemeClr val="dk1"/>
            </a:solidFill>
            <a:prstDash val="solid"/>
            <a:round/>
            <a:headEnd type="none" w="med" len="med"/>
            <a:tailEnd type="none" w="med" len="med"/>
          </a:ln>
        </p:spPr>
      </p:cxnSp>
      <p:pic>
        <p:nvPicPr>
          <p:cNvPr id="3" name="Picture 2"/>
          <p:cNvPicPr>
            <a:picLocks noChangeAspect="1"/>
          </p:cNvPicPr>
          <p:nvPr/>
        </p:nvPicPr>
        <p:blipFill>
          <a:blip r:embed="rId3"/>
          <a:stretch>
            <a:fillRect/>
          </a:stretch>
        </p:blipFill>
        <p:spPr>
          <a:xfrm>
            <a:off x="432411" y="436272"/>
            <a:ext cx="1705703" cy="297015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2337255" y="1386114"/>
            <a:ext cx="1924609" cy="325012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6895207" y="448056"/>
            <a:ext cx="1821134" cy="316342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4771457" y="1175656"/>
            <a:ext cx="1790178" cy="35241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7503837"/>
      </p:ext>
    </p:extLst>
  </p:cSld>
  <p:clrMapOvr>
    <a:masterClrMapping/>
  </p:clrMapOvr>
  <p:transition spd="slow">
    <p:wipe/>
  </p:transition>
</p:sld>
</file>

<file path=ppt/theme/theme1.xml><?xml version="1.0" encoding="utf-8"?>
<a:theme xmlns:a="http://schemas.openxmlformats.org/drawingml/2006/main" name="Self Introduction for Team Meeting by Slidesgo">
  <a:themeElements>
    <a:clrScheme name="Simple Light">
      <a:dk1>
        <a:srgbClr val="202630"/>
      </a:dk1>
      <a:lt1>
        <a:srgbClr val="FEFEFD"/>
      </a:lt1>
      <a:dk2>
        <a:srgbClr val="F7E6D5"/>
      </a:dk2>
      <a:lt2>
        <a:srgbClr val="FFC398"/>
      </a:lt2>
      <a:accent1>
        <a:srgbClr val="ECA17D"/>
      </a:accent1>
      <a:accent2>
        <a:srgbClr val="737049"/>
      </a:accent2>
      <a:accent3>
        <a:srgbClr val="595631"/>
      </a:accent3>
      <a:accent4>
        <a:srgbClr val="FFFFFF"/>
      </a:accent4>
      <a:accent5>
        <a:srgbClr val="FFFFFF"/>
      </a:accent5>
      <a:accent6>
        <a:srgbClr val="FFFFFF"/>
      </a:accent6>
      <a:hlink>
        <a:srgbClr val="2026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196</Words>
  <Application>Microsoft Office PowerPoint</Application>
  <PresentationFormat>On-screen Show (16:9)</PresentationFormat>
  <Paragraphs>26</Paragraphs>
  <Slides>14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Poppins</vt:lpstr>
      <vt:lpstr>Calibri</vt:lpstr>
      <vt:lpstr>Cabin</vt:lpstr>
      <vt:lpstr>Arial</vt:lpstr>
      <vt:lpstr>PT Sans</vt:lpstr>
      <vt:lpstr>Anaheim</vt:lpstr>
      <vt:lpstr>Self Introduction for Team Meeting by Slidesgo</vt:lpstr>
      <vt:lpstr>PowerPoint Presentation</vt:lpstr>
      <vt:lpstr>Challenge</vt:lpstr>
      <vt:lpstr>Challenge</vt:lpstr>
      <vt:lpstr>Team 2 – brainstorm meeting</vt:lpstr>
      <vt:lpstr>Team 2 – solution meeting</vt:lpstr>
      <vt:lpstr>Solution - CoolturNIK</vt:lpstr>
      <vt:lpstr>Solution - CoolturNIK</vt:lpstr>
      <vt:lpstr>Municipality of Nikšić</vt:lpstr>
      <vt:lpstr>Ideas for promotion</vt:lpstr>
      <vt:lpstr>Brochure</vt:lpstr>
      <vt:lpstr>Results</vt:lpstr>
      <vt:lpstr>Presentation of results at the University of Montenegro</vt:lpstr>
      <vt:lpstr>Humanitarian action for Mia</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 Introduction for Team Meeting</dc:title>
  <dc:creator>Asus</dc:creator>
  <cp:lastModifiedBy>Microsoft account</cp:lastModifiedBy>
  <cp:revision>26</cp:revision>
  <dcterms:modified xsi:type="dcterms:W3CDTF">2025-02-25T16:52:04Z</dcterms:modified>
</cp:coreProperties>
</file>