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 showGuides="1">
      <p:cViewPr varScale="1">
        <p:scale>
          <a:sx n="60" d="100"/>
          <a:sy n="60" d="100"/>
        </p:scale>
        <p:origin x="78" y="11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2BCEEE-7B62-498E-BAC0-697286665FD7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C774392-EB46-4DA5-9D4F-CC3114AD9B4B}">
      <dgm:prSet/>
      <dgm:spPr/>
      <dgm:t>
        <a:bodyPr/>
        <a:lstStyle/>
        <a:p>
          <a:pPr rtl="0"/>
          <a:r>
            <a:rPr lang="en-US" smtClean="0"/>
            <a:t>1. Develop a centralized digital platform</a:t>
          </a:r>
          <a:endParaRPr lang="en-US"/>
        </a:p>
      </dgm:t>
    </dgm:pt>
    <dgm:pt modelId="{9D12A67B-26C4-4309-9BFA-785C2C363490}" type="parTrans" cxnId="{5BC8E765-D5F8-4F5C-94F8-A4A1A6808624}">
      <dgm:prSet/>
      <dgm:spPr/>
      <dgm:t>
        <a:bodyPr/>
        <a:lstStyle/>
        <a:p>
          <a:endParaRPr lang="en-US"/>
        </a:p>
      </dgm:t>
    </dgm:pt>
    <dgm:pt modelId="{9D87EE3B-90DE-4ADF-AC11-EF11EFCE9AA7}" type="sibTrans" cxnId="{5BC8E765-D5F8-4F5C-94F8-A4A1A6808624}">
      <dgm:prSet/>
      <dgm:spPr/>
      <dgm:t>
        <a:bodyPr/>
        <a:lstStyle/>
        <a:p>
          <a:endParaRPr lang="en-US"/>
        </a:p>
      </dgm:t>
    </dgm:pt>
    <dgm:pt modelId="{87D092A3-B1F4-4821-81A4-B1B7F2483EDB}">
      <dgm:prSet/>
      <dgm:spPr/>
      <dgm:t>
        <a:bodyPr/>
        <a:lstStyle/>
        <a:p>
          <a:pPr rtl="0"/>
          <a:r>
            <a:rPr lang="en-US" smtClean="0"/>
            <a:t>2. Implement online booking and payment</a:t>
          </a:r>
          <a:endParaRPr lang="en-US"/>
        </a:p>
      </dgm:t>
    </dgm:pt>
    <dgm:pt modelId="{C1206BFE-7BB0-4237-A977-534028063BFD}" type="parTrans" cxnId="{F2A47356-06CB-4E7E-A6E8-2C5710816B98}">
      <dgm:prSet/>
      <dgm:spPr/>
      <dgm:t>
        <a:bodyPr/>
        <a:lstStyle/>
        <a:p>
          <a:endParaRPr lang="en-US"/>
        </a:p>
      </dgm:t>
    </dgm:pt>
    <dgm:pt modelId="{04B83CD5-EA51-441C-BF7F-B968EE86C386}" type="sibTrans" cxnId="{F2A47356-06CB-4E7E-A6E8-2C5710816B98}">
      <dgm:prSet/>
      <dgm:spPr/>
      <dgm:t>
        <a:bodyPr/>
        <a:lstStyle/>
        <a:p>
          <a:endParaRPr lang="en-US"/>
        </a:p>
      </dgm:t>
    </dgm:pt>
    <dgm:pt modelId="{2DC432BA-C05B-4E60-B699-33478CE26BDB}">
      <dgm:prSet/>
      <dgm:spPr/>
      <dgm:t>
        <a:bodyPr/>
        <a:lstStyle/>
        <a:p>
          <a:pPr rtl="0"/>
          <a:r>
            <a:rPr lang="en-US" smtClean="0"/>
            <a:t>3. Optimize operational resources</a:t>
          </a:r>
          <a:endParaRPr lang="en-US"/>
        </a:p>
      </dgm:t>
    </dgm:pt>
    <dgm:pt modelId="{CBEEF201-2189-4F32-801D-A39A2CB8542D}" type="parTrans" cxnId="{2E069886-7F19-4F60-A29A-D86CA410F7D1}">
      <dgm:prSet/>
      <dgm:spPr/>
      <dgm:t>
        <a:bodyPr/>
        <a:lstStyle/>
        <a:p>
          <a:endParaRPr lang="en-US"/>
        </a:p>
      </dgm:t>
    </dgm:pt>
    <dgm:pt modelId="{00E46506-319D-42D2-95D9-FA9FE47EB434}" type="sibTrans" cxnId="{2E069886-7F19-4F60-A29A-D86CA410F7D1}">
      <dgm:prSet/>
      <dgm:spPr/>
      <dgm:t>
        <a:bodyPr/>
        <a:lstStyle/>
        <a:p>
          <a:endParaRPr lang="en-US"/>
        </a:p>
      </dgm:t>
    </dgm:pt>
    <dgm:pt modelId="{CBFA1915-50AE-4BE4-AB9E-16DADE8B800D}">
      <dgm:prSet/>
      <dgm:spPr/>
      <dgm:t>
        <a:bodyPr/>
        <a:lstStyle/>
        <a:p>
          <a:pPr rtl="0"/>
          <a:r>
            <a:rPr lang="en-US" smtClean="0"/>
            <a:t>4. Enhance passenger experience</a:t>
          </a:r>
          <a:endParaRPr lang="en-US"/>
        </a:p>
      </dgm:t>
    </dgm:pt>
    <dgm:pt modelId="{3A506369-1085-4610-AB6A-3466FFA48E3A}" type="parTrans" cxnId="{E46FF7C8-47A6-4B50-B48C-525156311FC7}">
      <dgm:prSet/>
      <dgm:spPr/>
      <dgm:t>
        <a:bodyPr/>
        <a:lstStyle/>
        <a:p>
          <a:endParaRPr lang="en-US"/>
        </a:p>
      </dgm:t>
    </dgm:pt>
    <dgm:pt modelId="{54BE7F03-1BB3-4D1F-A75B-06F2B72F66FF}" type="sibTrans" cxnId="{E46FF7C8-47A6-4B50-B48C-525156311FC7}">
      <dgm:prSet/>
      <dgm:spPr/>
      <dgm:t>
        <a:bodyPr/>
        <a:lstStyle/>
        <a:p>
          <a:endParaRPr lang="en-US"/>
        </a:p>
      </dgm:t>
    </dgm:pt>
    <dgm:pt modelId="{FA6F0BE3-B508-478B-A8FC-D0BB1D2658D9}" type="pres">
      <dgm:prSet presAssocID="{C92BCEEE-7B62-498E-BAC0-697286665FD7}" presName="Name0" presStyleCnt="0">
        <dgm:presLayoutVars>
          <dgm:dir/>
          <dgm:resizeHandles val="exact"/>
        </dgm:presLayoutVars>
      </dgm:prSet>
      <dgm:spPr/>
    </dgm:pt>
    <dgm:pt modelId="{63D7B36E-D3FB-40CE-8542-6E0163A75DEC}" type="pres">
      <dgm:prSet presAssocID="{C92BCEEE-7B62-498E-BAC0-697286665FD7}" presName="arrow" presStyleLbl="bgShp" presStyleIdx="0" presStyleCnt="1"/>
      <dgm:spPr/>
    </dgm:pt>
    <dgm:pt modelId="{22826062-5B17-4DF8-9F18-17BB525483B3}" type="pres">
      <dgm:prSet presAssocID="{C92BCEEE-7B62-498E-BAC0-697286665FD7}" presName="points" presStyleCnt="0"/>
      <dgm:spPr/>
    </dgm:pt>
    <dgm:pt modelId="{62FBABFD-B883-45ED-8EC0-BD29BD982185}" type="pres">
      <dgm:prSet presAssocID="{CC774392-EB46-4DA5-9D4F-CC3114AD9B4B}" presName="compositeA" presStyleCnt="0"/>
      <dgm:spPr/>
    </dgm:pt>
    <dgm:pt modelId="{D7033B51-6B16-4808-A555-BD2FF93960B3}" type="pres">
      <dgm:prSet presAssocID="{CC774392-EB46-4DA5-9D4F-CC3114AD9B4B}" presName="textA" presStyleLbl="revTx" presStyleIdx="0" presStyleCnt="4">
        <dgm:presLayoutVars>
          <dgm:bulletEnabled val="1"/>
        </dgm:presLayoutVars>
      </dgm:prSet>
      <dgm:spPr/>
    </dgm:pt>
    <dgm:pt modelId="{F14C2747-2F62-4A4D-82C3-39037AB0E857}" type="pres">
      <dgm:prSet presAssocID="{CC774392-EB46-4DA5-9D4F-CC3114AD9B4B}" presName="circleA" presStyleLbl="node1" presStyleIdx="0" presStyleCnt="4"/>
      <dgm:spPr/>
    </dgm:pt>
    <dgm:pt modelId="{C0EE3776-E34E-472D-8504-7D470E3266C7}" type="pres">
      <dgm:prSet presAssocID="{CC774392-EB46-4DA5-9D4F-CC3114AD9B4B}" presName="spaceA" presStyleCnt="0"/>
      <dgm:spPr/>
    </dgm:pt>
    <dgm:pt modelId="{6AA1D1E3-A864-4A22-8751-2D1097577749}" type="pres">
      <dgm:prSet presAssocID="{9D87EE3B-90DE-4ADF-AC11-EF11EFCE9AA7}" presName="space" presStyleCnt="0"/>
      <dgm:spPr/>
    </dgm:pt>
    <dgm:pt modelId="{979D7AA3-61D7-4709-B35D-565E37A466EB}" type="pres">
      <dgm:prSet presAssocID="{87D092A3-B1F4-4821-81A4-B1B7F2483EDB}" presName="compositeB" presStyleCnt="0"/>
      <dgm:spPr/>
    </dgm:pt>
    <dgm:pt modelId="{6B3EE2DB-B72B-48E8-9F35-C40D6A79419C}" type="pres">
      <dgm:prSet presAssocID="{87D092A3-B1F4-4821-81A4-B1B7F2483EDB}" presName="textB" presStyleLbl="revTx" presStyleIdx="1" presStyleCnt="4">
        <dgm:presLayoutVars>
          <dgm:bulletEnabled val="1"/>
        </dgm:presLayoutVars>
      </dgm:prSet>
      <dgm:spPr/>
    </dgm:pt>
    <dgm:pt modelId="{E858CD39-4DB0-4FB2-869D-6B8178AC7FE3}" type="pres">
      <dgm:prSet presAssocID="{87D092A3-B1F4-4821-81A4-B1B7F2483EDB}" presName="circleB" presStyleLbl="node1" presStyleIdx="1" presStyleCnt="4"/>
      <dgm:spPr/>
    </dgm:pt>
    <dgm:pt modelId="{96D7E873-2118-4847-ABCF-B8E86EB9BB61}" type="pres">
      <dgm:prSet presAssocID="{87D092A3-B1F4-4821-81A4-B1B7F2483EDB}" presName="spaceB" presStyleCnt="0"/>
      <dgm:spPr/>
    </dgm:pt>
    <dgm:pt modelId="{CA9E32A2-9898-4FFB-B7E4-C09CB2F26F19}" type="pres">
      <dgm:prSet presAssocID="{04B83CD5-EA51-441C-BF7F-B968EE86C386}" presName="space" presStyleCnt="0"/>
      <dgm:spPr/>
    </dgm:pt>
    <dgm:pt modelId="{9E849B6F-3D90-4760-9E2F-428815488CD9}" type="pres">
      <dgm:prSet presAssocID="{2DC432BA-C05B-4E60-B699-33478CE26BDB}" presName="compositeA" presStyleCnt="0"/>
      <dgm:spPr/>
    </dgm:pt>
    <dgm:pt modelId="{81DCB250-04E9-46C7-BF71-2E89F4F86DD7}" type="pres">
      <dgm:prSet presAssocID="{2DC432BA-C05B-4E60-B699-33478CE26BDB}" presName="textA" presStyleLbl="revTx" presStyleIdx="2" presStyleCnt="4">
        <dgm:presLayoutVars>
          <dgm:bulletEnabled val="1"/>
        </dgm:presLayoutVars>
      </dgm:prSet>
      <dgm:spPr/>
    </dgm:pt>
    <dgm:pt modelId="{C4203D59-7C31-40B9-9D2D-B17F82A4B745}" type="pres">
      <dgm:prSet presAssocID="{2DC432BA-C05B-4E60-B699-33478CE26BDB}" presName="circleA" presStyleLbl="node1" presStyleIdx="2" presStyleCnt="4"/>
      <dgm:spPr/>
    </dgm:pt>
    <dgm:pt modelId="{26BDCF46-1912-434B-AC53-A2C9E4AF5FDB}" type="pres">
      <dgm:prSet presAssocID="{2DC432BA-C05B-4E60-B699-33478CE26BDB}" presName="spaceA" presStyleCnt="0"/>
      <dgm:spPr/>
    </dgm:pt>
    <dgm:pt modelId="{B6845492-F3E9-4E8A-81F9-8FE5BEDEAB91}" type="pres">
      <dgm:prSet presAssocID="{00E46506-319D-42D2-95D9-FA9FE47EB434}" presName="space" presStyleCnt="0"/>
      <dgm:spPr/>
    </dgm:pt>
    <dgm:pt modelId="{77F83C33-DE6A-433F-894E-4B55FED35D45}" type="pres">
      <dgm:prSet presAssocID="{CBFA1915-50AE-4BE4-AB9E-16DADE8B800D}" presName="compositeB" presStyleCnt="0"/>
      <dgm:spPr/>
    </dgm:pt>
    <dgm:pt modelId="{E3067EC1-7F04-4501-B899-CD3E0AD9ECE2}" type="pres">
      <dgm:prSet presAssocID="{CBFA1915-50AE-4BE4-AB9E-16DADE8B800D}" presName="textB" presStyleLbl="revTx" presStyleIdx="3" presStyleCnt="4">
        <dgm:presLayoutVars>
          <dgm:bulletEnabled val="1"/>
        </dgm:presLayoutVars>
      </dgm:prSet>
      <dgm:spPr/>
    </dgm:pt>
    <dgm:pt modelId="{E9A8BCDF-5705-47A9-BAE2-1614F4EDB94E}" type="pres">
      <dgm:prSet presAssocID="{CBFA1915-50AE-4BE4-AB9E-16DADE8B800D}" presName="circleB" presStyleLbl="node1" presStyleIdx="3" presStyleCnt="4"/>
      <dgm:spPr/>
    </dgm:pt>
    <dgm:pt modelId="{8C86A4E0-3FC1-40C4-A557-40D54329ACF5}" type="pres">
      <dgm:prSet presAssocID="{CBFA1915-50AE-4BE4-AB9E-16DADE8B800D}" presName="spaceB" presStyleCnt="0"/>
      <dgm:spPr/>
    </dgm:pt>
  </dgm:ptLst>
  <dgm:cxnLst>
    <dgm:cxn modelId="{E46FF7C8-47A6-4B50-B48C-525156311FC7}" srcId="{C92BCEEE-7B62-498E-BAC0-697286665FD7}" destId="{CBFA1915-50AE-4BE4-AB9E-16DADE8B800D}" srcOrd="3" destOrd="0" parTransId="{3A506369-1085-4610-AB6A-3466FFA48E3A}" sibTransId="{54BE7F03-1BB3-4D1F-A75B-06F2B72F66FF}"/>
    <dgm:cxn modelId="{A9163707-28BD-4DCF-94F8-F7A7DBC7679E}" type="presOf" srcId="{87D092A3-B1F4-4821-81A4-B1B7F2483EDB}" destId="{6B3EE2DB-B72B-48E8-9F35-C40D6A79419C}" srcOrd="0" destOrd="0" presId="urn:microsoft.com/office/officeart/2005/8/layout/hProcess11"/>
    <dgm:cxn modelId="{55F7C41A-15F6-4E0C-A13B-FEDFD26FEA6C}" type="presOf" srcId="{CC774392-EB46-4DA5-9D4F-CC3114AD9B4B}" destId="{D7033B51-6B16-4808-A555-BD2FF93960B3}" srcOrd="0" destOrd="0" presId="urn:microsoft.com/office/officeart/2005/8/layout/hProcess11"/>
    <dgm:cxn modelId="{3D809FEC-D5E6-42B4-87AB-73B3C7019AAF}" type="presOf" srcId="{2DC432BA-C05B-4E60-B699-33478CE26BDB}" destId="{81DCB250-04E9-46C7-BF71-2E89F4F86DD7}" srcOrd="0" destOrd="0" presId="urn:microsoft.com/office/officeart/2005/8/layout/hProcess11"/>
    <dgm:cxn modelId="{FC6C0E18-B49F-4C63-AF16-3E56E05CC5D2}" type="presOf" srcId="{C92BCEEE-7B62-498E-BAC0-697286665FD7}" destId="{FA6F0BE3-B508-478B-A8FC-D0BB1D2658D9}" srcOrd="0" destOrd="0" presId="urn:microsoft.com/office/officeart/2005/8/layout/hProcess11"/>
    <dgm:cxn modelId="{51E3B86E-8CAF-4C22-AAC9-C9CC1ADE391A}" type="presOf" srcId="{CBFA1915-50AE-4BE4-AB9E-16DADE8B800D}" destId="{E3067EC1-7F04-4501-B899-CD3E0AD9ECE2}" srcOrd="0" destOrd="0" presId="urn:microsoft.com/office/officeart/2005/8/layout/hProcess11"/>
    <dgm:cxn modelId="{2E069886-7F19-4F60-A29A-D86CA410F7D1}" srcId="{C92BCEEE-7B62-498E-BAC0-697286665FD7}" destId="{2DC432BA-C05B-4E60-B699-33478CE26BDB}" srcOrd="2" destOrd="0" parTransId="{CBEEF201-2189-4F32-801D-A39A2CB8542D}" sibTransId="{00E46506-319D-42D2-95D9-FA9FE47EB434}"/>
    <dgm:cxn modelId="{5BC8E765-D5F8-4F5C-94F8-A4A1A6808624}" srcId="{C92BCEEE-7B62-498E-BAC0-697286665FD7}" destId="{CC774392-EB46-4DA5-9D4F-CC3114AD9B4B}" srcOrd="0" destOrd="0" parTransId="{9D12A67B-26C4-4309-9BFA-785C2C363490}" sibTransId="{9D87EE3B-90DE-4ADF-AC11-EF11EFCE9AA7}"/>
    <dgm:cxn modelId="{F2A47356-06CB-4E7E-A6E8-2C5710816B98}" srcId="{C92BCEEE-7B62-498E-BAC0-697286665FD7}" destId="{87D092A3-B1F4-4821-81A4-B1B7F2483EDB}" srcOrd="1" destOrd="0" parTransId="{C1206BFE-7BB0-4237-A977-534028063BFD}" sibTransId="{04B83CD5-EA51-441C-BF7F-B968EE86C386}"/>
    <dgm:cxn modelId="{6BE9A53B-3675-467F-A902-DEB9958EE3A2}" type="presParOf" srcId="{FA6F0BE3-B508-478B-A8FC-D0BB1D2658D9}" destId="{63D7B36E-D3FB-40CE-8542-6E0163A75DEC}" srcOrd="0" destOrd="0" presId="urn:microsoft.com/office/officeart/2005/8/layout/hProcess11"/>
    <dgm:cxn modelId="{CDCAC26C-466C-48F2-BB25-263B227A0911}" type="presParOf" srcId="{FA6F0BE3-B508-478B-A8FC-D0BB1D2658D9}" destId="{22826062-5B17-4DF8-9F18-17BB525483B3}" srcOrd="1" destOrd="0" presId="urn:microsoft.com/office/officeart/2005/8/layout/hProcess11"/>
    <dgm:cxn modelId="{78EBDA65-531C-453E-A2D4-21678C5CA57C}" type="presParOf" srcId="{22826062-5B17-4DF8-9F18-17BB525483B3}" destId="{62FBABFD-B883-45ED-8EC0-BD29BD982185}" srcOrd="0" destOrd="0" presId="urn:microsoft.com/office/officeart/2005/8/layout/hProcess11"/>
    <dgm:cxn modelId="{5FF58343-2742-4D5C-BFE8-0401975DAA45}" type="presParOf" srcId="{62FBABFD-B883-45ED-8EC0-BD29BD982185}" destId="{D7033B51-6B16-4808-A555-BD2FF93960B3}" srcOrd="0" destOrd="0" presId="urn:microsoft.com/office/officeart/2005/8/layout/hProcess11"/>
    <dgm:cxn modelId="{90885C68-B7B5-468E-A070-5C611A36E106}" type="presParOf" srcId="{62FBABFD-B883-45ED-8EC0-BD29BD982185}" destId="{F14C2747-2F62-4A4D-82C3-39037AB0E857}" srcOrd="1" destOrd="0" presId="urn:microsoft.com/office/officeart/2005/8/layout/hProcess11"/>
    <dgm:cxn modelId="{2E5D9193-AB18-4BA9-BEC0-B8CB2F8FEEDA}" type="presParOf" srcId="{62FBABFD-B883-45ED-8EC0-BD29BD982185}" destId="{C0EE3776-E34E-472D-8504-7D470E3266C7}" srcOrd="2" destOrd="0" presId="urn:microsoft.com/office/officeart/2005/8/layout/hProcess11"/>
    <dgm:cxn modelId="{6BB35EA0-CF3B-4CFC-94B4-44AF420BCB91}" type="presParOf" srcId="{22826062-5B17-4DF8-9F18-17BB525483B3}" destId="{6AA1D1E3-A864-4A22-8751-2D1097577749}" srcOrd="1" destOrd="0" presId="urn:microsoft.com/office/officeart/2005/8/layout/hProcess11"/>
    <dgm:cxn modelId="{F5CC4400-B31B-4D74-A2C9-0BB25A9C1DE8}" type="presParOf" srcId="{22826062-5B17-4DF8-9F18-17BB525483B3}" destId="{979D7AA3-61D7-4709-B35D-565E37A466EB}" srcOrd="2" destOrd="0" presId="urn:microsoft.com/office/officeart/2005/8/layout/hProcess11"/>
    <dgm:cxn modelId="{1577F975-9D47-4728-A9F9-B97191C3F68B}" type="presParOf" srcId="{979D7AA3-61D7-4709-B35D-565E37A466EB}" destId="{6B3EE2DB-B72B-48E8-9F35-C40D6A79419C}" srcOrd="0" destOrd="0" presId="urn:microsoft.com/office/officeart/2005/8/layout/hProcess11"/>
    <dgm:cxn modelId="{95B7CD9A-D270-436E-AD42-FFAD89BED293}" type="presParOf" srcId="{979D7AA3-61D7-4709-B35D-565E37A466EB}" destId="{E858CD39-4DB0-4FB2-869D-6B8178AC7FE3}" srcOrd="1" destOrd="0" presId="urn:microsoft.com/office/officeart/2005/8/layout/hProcess11"/>
    <dgm:cxn modelId="{EDFE704E-FE84-4396-95A6-DB5FEA635601}" type="presParOf" srcId="{979D7AA3-61D7-4709-B35D-565E37A466EB}" destId="{96D7E873-2118-4847-ABCF-B8E86EB9BB61}" srcOrd="2" destOrd="0" presId="urn:microsoft.com/office/officeart/2005/8/layout/hProcess11"/>
    <dgm:cxn modelId="{F62A6E0A-8AC1-419C-9DE1-84CCB2FA08DF}" type="presParOf" srcId="{22826062-5B17-4DF8-9F18-17BB525483B3}" destId="{CA9E32A2-9898-4FFB-B7E4-C09CB2F26F19}" srcOrd="3" destOrd="0" presId="urn:microsoft.com/office/officeart/2005/8/layout/hProcess11"/>
    <dgm:cxn modelId="{640B7DE1-2A88-43BE-9614-99F7E95C275D}" type="presParOf" srcId="{22826062-5B17-4DF8-9F18-17BB525483B3}" destId="{9E849B6F-3D90-4760-9E2F-428815488CD9}" srcOrd="4" destOrd="0" presId="urn:microsoft.com/office/officeart/2005/8/layout/hProcess11"/>
    <dgm:cxn modelId="{FF27C1AB-B23A-4251-87BC-E2FB7107CEF0}" type="presParOf" srcId="{9E849B6F-3D90-4760-9E2F-428815488CD9}" destId="{81DCB250-04E9-46C7-BF71-2E89F4F86DD7}" srcOrd="0" destOrd="0" presId="urn:microsoft.com/office/officeart/2005/8/layout/hProcess11"/>
    <dgm:cxn modelId="{EEEBC2BA-9B65-41CD-B08D-64D696A1BFB5}" type="presParOf" srcId="{9E849B6F-3D90-4760-9E2F-428815488CD9}" destId="{C4203D59-7C31-40B9-9D2D-B17F82A4B745}" srcOrd="1" destOrd="0" presId="urn:microsoft.com/office/officeart/2005/8/layout/hProcess11"/>
    <dgm:cxn modelId="{68CDC960-35AE-49CA-A38E-E872CE7CEFC2}" type="presParOf" srcId="{9E849B6F-3D90-4760-9E2F-428815488CD9}" destId="{26BDCF46-1912-434B-AC53-A2C9E4AF5FDB}" srcOrd="2" destOrd="0" presId="urn:microsoft.com/office/officeart/2005/8/layout/hProcess11"/>
    <dgm:cxn modelId="{DAE09B1E-A27C-404B-B3B8-98C28073104B}" type="presParOf" srcId="{22826062-5B17-4DF8-9F18-17BB525483B3}" destId="{B6845492-F3E9-4E8A-81F9-8FE5BEDEAB91}" srcOrd="5" destOrd="0" presId="urn:microsoft.com/office/officeart/2005/8/layout/hProcess11"/>
    <dgm:cxn modelId="{30A50F7C-81CB-4FEC-A507-89B3EE0F6C1B}" type="presParOf" srcId="{22826062-5B17-4DF8-9F18-17BB525483B3}" destId="{77F83C33-DE6A-433F-894E-4B55FED35D45}" srcOrd="6" destOrd="0" presId="urn:microsoft.com/office/officeart/2005/8/layout/hProcess11"/>
    <dgm:cxn modelId="{CCC27FB5-1655-40A8-A79D-58FA3261FA5B}" type="presParOf" srcId="{77F83C33-DE6A-433F-894E-4B55FED35D45}" destId="{E3067EC1-7F04-4501-B899-CD3E0AD9ECE2}" srcOrd="0" destOrd="0" presId="urn:microsoft.com/office/officeart/2005/8/layout/hProcess11"/>
    <dgm:cxn modelId="{090D2B20-7443-4ECD-AAA8-8FABD18D4DCD}" type="presParOf" srcId="{77F83C33-DE6A-433F-894E-4B55FED35D45}" destId="{E9A8BCDF-5705-47A9-BAE2-1614F4EDB94E}" srcOrd="1" destOrd="0" presId="urn:microsoft.com/office/officeart/2005/8/layout/hProcess11"/>
    <dgm:cxn modelId="{B693080F-7B93-4CFB-853B-805A2830889A}" type="presParOf" srcId="{77F83C33-DE6A-433F-894E-4B55FED35D45}" destId="{8C86A4E0-3FC1-40C4-A557-40D54329ACF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FB9687-8C4B-45FF-9D5C-0B6F8602C513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A8AE8C7-4587-41EF-B01F-037CF0FD9DB0}">
      <dgm:prSet/>
      <dgm:spPr/>
      <dgm:t>
        <a:bodyPr/>
        <a:lstStyle/>
        <a:p>
          <a:pPr rtl="0"/>
          <a:r>
            <a:rPr lang="en-US" smtClean="0"/>
            <a:t>Mixed-methods approach:</a:t>
          </a:r>
          <a:endParaRPr lang="en-US"/>
        </a:p>
      </dgm:t>
    </dgm:pt>
    <dgm:pt modelId="{B00CC48A-BE04-4804-967A-4A1657928DC6}" type="parTrans" cxnId="{13FBEBA9-6213-4A82-B730-789A5326AD82}">
      <dgm:prSet/>
      <dgm:spPr/>
      <dgm:t>
        <a:bodyPr/>
        <a:lstStyle/>
        <a:p>
          <a:endParaRPr lang="en-US"/>
        </a:p>
      </dgm:t>
    </dgm:pt>
    <dgm:pt modelId="{6E4A6901-2FD4-44E3-B4A3-4E0D8DB09A55}" type="sibTrans" cxnId="{13FBEBA9-6213-4A82-B730-789A5326AD82}">
      <dgm:prSet/>
      <dgm:spPr/>
      <dgm:t>
        <a:bodyPr/>
        <a:lstStyle/>
        <a:p>
          <a:endParaRPr lang="en-US"/>
        </a:p>
      </dgm:t>
    </dgm:pt>
    <dgm:pt modelId="{C3426BE6-26AC-4754-8A84-3D044A18B193}">
      <dgm:prSet/>
      <dgm:spPr/>
      <dgm:t>
        <a:bodyPr/>
        <a:lstStyle/>
        <a:p>
          <a:pPr rtl="0"/>
          <a:r>
            <a:rPr lang="en-US" dirty="0" smtClean="0"/>
            <a:t>Qualitative: Interviews with stakeholders</a:t>
          </a:r>
          <a:endParaRPr lang="en-US" dirty="0"/>
        </a:p>
      </dgm:t>
    </dgm:pt>
    <dgm:pt modelId="{51685E5A-829B-45F1-8B2D-D31C8367CADB}" type="parTrans" cxnId="{DF3E490A-E42A-4D1F-8C68-22EF8FEBF349}">
      <dgm:prSet/>
      <dgm:spPr/>
      <dgm:t>
        <a:bodyPr/>
        <a:lstStyle/>
        <a:p>
          <a:endParaRPr lang="en-US"/>
        </a:p>
      </dgm:t>
    </dgm:pt>
    <dgm:pt modelId="{5DC2ADE9-09A7-42CD-AB9C-FB276A992B04}" type="sibTrans" cxnId="{DF3E490A-E42A-4D1F-8C68-22EF8FEBF349}">
      <dgm:prSet/>
      <dgm:spPr/>
      <dgm:t>
        <a:bodyPr/>
        <a:lstStyle/>
        <a:p>
          <a:endParaRPr lang="en-US"/>
        </a:p>
      </dgm:t>
    </dgm:pt>
    <dgm:pt modelId="{F34468DD-4BA5-46FD-98A5-B5882AB44C3E}">
      <dgm:prSet/>
      <dgm:spPr/>
      <dgm:t>
        <a:bodyPr/>
        <a:lstStyle/>
        <a:p>
          <a:pPr rtl="0"/>
          <a:r>
            <a:rPr lang="en-US" dirty="0" smtClean="0"/>
            <a:t> Quantitative: Data on operational inefficiencies &amp; satisfaction metrics</a:t>
          </a:r>
          <a:endParaRPr lang="en-US" dirty="0"/>
        </a:p>
      </dgm:t>
    </dgm:pt>
    <dgm:pt modelId="{674A53AF-8375-4C89-B288-8E89C3F86CA7}" type="parTrans" cxnId="{BC81E00E-AFB5-48B3-9161-4F33004A752C}">
      <dgm:prSet/>
      <dgm:spPr/>
      <dgm:t>
        <a:bodyPr/>
        <a:lstStyle/>
        <a:p>
          <a:endParaRPr lang="en-US"/>
        </a:p>
      </dgm:t>
    </dgm:pt>
    <dgm:pt modelId="{BD5025BA-B1C4-4DDA-9B52-8CCB7AD4C72C}" type="sibTrans" cxnId="{BC81E00E-AFB5-48B3-9161-4F33004A752C}">
      <dgm:prSet/>
      <dgm:spPr/>
      <dgm:t>
        <a:bodyPr/>
        <a:lstStyle/>
        <a:p>
          <a:endParaRPr lang="en-US"/>
        </a:p>
      </dgm:t>
    </dgm:pt>
    <dgm:pt modelId="{A2F74EB2-E472-466C-AA97-B0B4D7836D8F}" type="pres">
      <dgm:prSet presAssocID="{6FFB9687-8C4B-45FF-9D5C-0B6F8602C51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0F3558-ACF1-49F3-9DB8-65566F614AC0}" type="pres">
      <dgm:prSet presAssocID="{9A8AE8C7-4587-41EF-B01F-037CF0FD9DB0}" presName="hierRoot1" presStyleCnt="0">
        <dgm:presLayoutVars>
          <dgm:hierBranch val="init"/>
        </dgm:presLayoutVars>
      </dgm:prSet>
      <dgm:spPr/>
    </dgm:pt>
    <dgm:pt modelId="{DCBC6894-0482-4FA2-B2C1-86E610FEAABE}" type="pres">
      <dgm:prSet presAssocID="{9A8AE8C7-4587-41EF-B01F-037CF0FD9DB0}" presName="rootComposite1" presStyleCnt="0"/>
      <dgm:spPr/>
    </dgm:pt>
    <dgm:pt modelId="{57A004CC-E35B-40DC-B5F5-93E0A2BC9626}" type="pres">
      <dgm:prSet presAssocID="{9A8AE8C7-4587-41EF-B01F-037CF0FD9DB0}" presName="rootText1" presStyleLbl="node0" presStyleIdx="0" presStyleCnt="1">
        <dgm:presLayoutVars>
          <dgm:chPref val="3"/>
        </dgm:presLayoutVars>
      </dgm:prSet>
      <dgm:spPr/>
    </dgm:pt>
    <dgm:pt modelId="{8F4053B1-9073-45A7-860A-5326827406F0}" type="pres">
      <dgm:prSet presAssocID="{9A8AE8C7-4587-41EF-B01F-037CF0FD9DB0}" presName="rootConnector1" presStyleLbl="node1" presStyleIdx="0" presStyleCnt="0"/>
      <dgm:spPr/>
    </dgm:pt>
    <dgm:pt modelId="{5B4D2E5B-E12B-49F3-8304-892849F11EF0}" type="pres">
      <dgm:prSet presAssocID="{9A8AE8C7-4587-41EF-B01F-037CF0FD9DB0}" presName="hierChild2" presStyleCnt="0"/>
      <dgm:spPr/>
    </dgm:pt>
    <dgm:pt modelId="{7BF2F8A5-07DE-453D-A625-AE27056D26C2}" type="pres">
      <dgm:prSet presAssocID="{51685E5A-829B-45F1-8B2D-D31C8367CADB}" presName="Name64" presStyleLbl="parChTrans1D2" presStyleIdx="0" presStyleCnt="2"/>
      <dgm:spPr/>
    </dgm:pt>
    <dgm:pt modelId="{683B4B3F-8D20-45E1-B512-4A2B0B7C5D2D}" type="pres">
      <dgm:prSet presAssocID="{C3426BE6-26AC-4754-8A84-3D044A18B193}" presName="hierRoot2" presStyleCnt="0">
        <dgm:presLayoutVars>
          <dgm:hierBranch val="init"/>
        </dgm:presLayoutVars>
      </dgm:prSet>
      <dgm:spPr/>
    </dgm:pt>
    <dgm:pt modelId="{A5DE76ED-3E53-4FD7-A5D9-D3E84624F2D9}" type="pres">
      <dgm:prSet presAssocID="{C3426BE6-26AC-4754-8A84-3D044A18B193}" presName="rootComposite" presStyleCnt="0"/>
      <dgm:spPr/>
    </dgm:pt>
    <dgm:pt modelId="{14087442-8704-4857-8223-90168A22B7FB}" type="pres">
      <dgm:prSet presAssocID="{C3426BE6-26AC-4754-8A84-3D044A18B193}" presName="rootText" presStyleLbl="node2" presStyleIdx="0" presStyleCnt="2">
        <dgm:presLayoutVars>
          <dgm:chPref val="3"/>
        </dgm:presLayoutVars>
      </dgm:prSet>
      <dgm:spPr/>
    </dgm:pt>
    <dgm:pt modelId="{82C3C034-A7E2-46C1-B198-87FF5E7F0D2C}" type="pres">
      <dgm:prSet presAssocID="{C3426BE6-26AC-4754-8A84-3D044A18B193}" presName="rootConnector" presStyleLbl="node2" presStyleIdx="0" presStyleCnt="2"/>
      <dgm:spPr/>
    </dgm:pt>
    <dgm:pt modelId="{1A1E2AC1-3C92-4277-B623-D8820C097E77}" type="pres">
      <dgm:prSet presAssocID="{C3426BE6-26AC-4754-8A84-3D044A18B193}" presName="hierChild4" presStyleCnt="0"/>
      <dgm:spPr/>
    </dgm:pt>
    <dgm:pt modelId="{8F32FC8E-CFCE-4A32-A601-B37B9174CD49}" type="pres">
      <dgm:prSet presAssocID="{C3426BE6-26AC-4754-8A84-3D044A18B193}" presName="hierChild5" presStyleCnt="0"/>
      <dgm:spPr/>
    </dgm:pt>
    <dgm:pt modelId="{E85F6D7C-6DC3-4472-BA34-7B4911C82F2A}" type="pres">
      <dgm:prSet presAssocID="{674A53AF-8375-4C89-B288-8E89C3F86CA7}" presName="Name64" presStyleLbl="parChTrans1D2" presStyleIdx="1" presStyleCnt="2"/>
      <dgm:spPr/>
    </dgm:pt>
    <dgm:pt modelId="{1C7C52A8-C777-4FBC-A143-C48FBC6B4CBB}" type="pres">
      <dgm:prSet presAssocID="{F34468DD-4BA5-46FD-98A5-B5882AB44C3E}" presName="hierRoot2" presStyleCnt="0">
        <dgm:presLayoutVars>
          <dgm:hierBranch val="init"/>
        </dgm:presLayoutVars>
      </dgm:prSet>
      <dgm:spPr/>
    </dgm:pt>
    <dgm:pt modelId="{82DC6175-48F0-4B74-B41E-9ED64C0DF8A3}" type="pres">
      <dgm:prSet presAssocID="{F34468DD-4BA5-46FD-98A5-B5882AB44C3E}" presName="rootComposite" presStyleCnt="0"/>
      <dgm:spPr/>
    </dgm:pt>
    <dgm:pt modelId="{7621F734-5E9F-4581-9E94-AB53FDC81AA9}" type="pres">
      <dgm:prSet presAssocID="{F34468DD-4BA5-46FD-98A5-B5882AB44C3E}" presName="rootText" presStyleLbl="node2" presStyleIdx="1" presStyleCnt="2">
        <dgm:presLayoutVars>
          <dgm:chPref val="3"/>
        </dgm:presLayoutVars>
      </dgm:prSet>
      <dgm:spPr/>
    </dgm:pt>
    <dgm:pt modelId="{08C1EECF-E625-4465-8B9D-640F50F56016}" type="pres">
      <dgm:prSet presAssocID="{F34468DD-4BA5-46FD-98A5-B5882AB44C3E}" presName="rootConnector" presStyleLbl="node2" presStyleIdx="1" presStyleCnt="2"/>
      <dgm:spPr/>
    </dgm:pt>
    <dgm:pt modelId="{6E9061B7-0D74-44BB-853A-66F34E25E1CC}" type="pres">
      <dgm:prSet presAssocID="{F34468DD-4BA5-46FD-98A5-B5882AB44C3E}" presName="hierChild4" presStyleCnt="0"/>
      <dgm:spPr/>
    </dgm:pt>
    <dgm:pt modelId="{3DC11B93-2252-4033-8959-DF9238832B1D}" type="pres">
      <dgm:prSet presAssocID="{F34468DD-4BA5-46FD-98A5-B5882AB44C3E}" presName="hierChild5" presStyleCnt="0"/>
      <dgm:spPr/>
    </dgm:pt>
    <dgm:pt modelId="{487B8E86-B1D4-48BA-BCAA-12366B14B9EE}" type="pres">
      <dgm:prSet presAssocID="{9A8AE8C7-4587-41EF-B01F-037CF0FD9DB0}" presName="hierChild3" presStyleCnt="0"/>
      <dgm:spPr/>
    </dgm:pt>
  </dgm:ptLst>
  <dgm:cxnLst>
    <dgm:cxn modelId="{8BB1D3A6-E1FD-41A1-8EFF-C429BB06ADCE}" type="presOf" srcId="{674A53AF-8375-4C89-B288-8E89C3F86CA7}" destId="{E85F6D7C-6DC3-4472-BA34-7B4911C82F2A}" srcOrd="0" destOrd="0" presId="urn:microsoft.com/office/officeart/2009/3/layout/HorizontalOrganizationChart"/>
    <dgm:cxn modelId="{F61D0A9E-FEE9-4060-B8DF-BF20C312C377}" type="presOf" srcId="{F34468DD-4BA5-46FD-98A5-B5882AB44C3E}" destId="{08C1EECF-E625-4465-8B9D-640F50F56016}" srcOrd="1" destOrd="0" presId="urn:microsoft.com/office/officeart/2009/3/layout/HorizontalOrganizationChart"/>
    <dgm:cxn modelId="{99C92CEE-CB16-41D9-8C23-DA206D9FA99F}" type="presOf" srcId="{C3426BE6-26AC-4754-8A84-3D044A18B193}" destId="{82C3C034-A7E2-46C1-B198-87FF5E7F0D2C}" srcOrd="1" destOrd="0" presId="urn:microsoft.com/office/officeart/2009/3/layout/HorizontalOrganizationChart"/>
    <dgm:cxn modelId="{476DBDB1-11D3-45AD-A329-00E8580A29CB}" type="presOf" srcId="{C3426BE6-26AC-4754-8A84-3D044A18B193}" destId="{14087442-8704-4857-8223-90168A22B7FB}" srcOrd="0" destOrd="0" presId="urn:microsoft.com/office/officeart/2009/3/layout/HorizontalOrganizationChart"/>
    <dgm:cxn modelId="{C85E363D-D481-4E35-AB29-35BC27A9F44B}" type="presOf" srcId="{6FFB9687-8C4B-45FF-9D5C-0B6F8602C513}" destId="{A2F74EB2-E472-466C-AA97-B0B4D7836D8F}" srcOrd="0" destOrd="0" presId="urn:microsoft.com/office/officeart/2009/3/layout/HorizontalOrganizationChart"/>
    <dgm:cxn modelId="{C45BE462-6E77-475A-812A-2DE45D613A02}" type="presOf" srcId="{9A8AE8C7-4587-41EF-B01F-037CF0FD9DB0}" destId="{57A004CC-E35B-40DC-B5F5-93E0A2BC9626}" srcOrd="0" destOrd="0" presId="urn:microsoft.com/office/officeart/2009/3/layout/HorizontalOrganizationChart"/>
    <dgm:cxn modelId="{44C1F51F-7189-456D-97D8-569CD4CD7122}" type="presOf" srcId="{51685E5A-829B-45F1-8B2D-D31C8367CADB}" destId="{7BF2F8A5-07DE-453D-A625-AE27056D26C2}" srcOrd="0" destOrd="0" presId="urn:microsoft.com/office/officeart/2009/3/layout/HorizontalOrganizationChart"/>
    <dgm:cxn modelId="{8120CB2C-606B-4952-B198-383C3F22934D}" type="presOf" srcId="{F34468DD-4BA5-46FD-98A5-B5882AB44C3E}" destId="{7621F734-5E9F-4581-9E94-AB53FDC81AA9}" srcOrd="0" destOrd="0" presId="urn:microsoft.com/office/officeart/2009/3/layout/HorizontalOrganizationChart"/>
    <dgm:cxn modelId="{BC81E00E-AFB5-48B3-9161-4F33004A752C}" srcId="{9A8AE8C7-4587-41EF-B01F-037CF0FD9DB0}" destId="{F34468DD-4BA5-46FD-98A5-B5882AB44C3E}" srcOrd="1" destOrd="0" parTransId="{674A53AF-8375-4C89-B288-8E89C3F86CA7}" sibTransId="{BD5025BA-B1C4-4DDA-9B52-8CCB7AD4C72C}"/>
    <dgm:cxn modelId="{DF3E490A-E42A-4D1F-8C68-22EF8FEBF349}" srcId="{9A8AE8C7-4587-41EF-B01F-037CF0FD9DB0}" destId="{C3426BE6-26AC-4754-8A84-3D044A18B193}" srcOrd="0" destOrd="0" parTransId="{51685E5A-829B-45F1-8B2D-D31C8367CADB}" sibTransId="{5DC2ADE9-09A7-42CD-AB9C-FB276A992B04}"/>
    <dgm:cxn modelId="{13FBEBA9-6213-4A82-B730-789A5326AD82}" srcId="{6FFB9687-8C4B-45FF-9D5C-0B6F8602C513}" destId="{9A8AE8C7-4587-41EF-B01F-037CF0FD9DB0}" srcOrd="0" destOrd="0" parTransId="{B00CC48A-BE04-4804-967A-4A1657928DC6}" sibTransId="{6E4A6901-2FD4-44E3-B4A3-4E0D8DB09A55}"/>
    <dgm:cxn modelId="{495A7C9F-B100-498E-9C7F-FFC774AB30E2}" type="presOf" srcId="{9A8AE8C7-4587-41EF-B01F-037CF0FD9DB0}" destId="{8F4053B1-9073-45A7-860A-5326827406F0}" srcOrd="1" destOrd="0" presId="urn:microsoft.com/office/officeart/2009/3/layout/HorizontalOrganizationChart"/>
    <dgm:cxn modelId="{66455505-F413-407F-913D-6E1A2C1CDD04}" type="presParOf" srcId="{A2F74EB2-E472-466C-AA97-B0B4D7836D8F}" destId="{CD0F3558-ACF1-49F3-9DB8-65566F614AC0}" srcOrd="0" destOrd="0" presId="urn:microsoft.com/office/officeart/2009/3/layout/HorizontalOrganizationChart"/>
    <dgm:cxn modelId="{CE02ABF9-A4EA-44B0-9F2C-04069E265D34}" type="presParOf" srcId="{CD0F3558-ACF1-49F3-9DB8-65566F614AC0}" destId="{DCBC6894-0482-4FA2-B2C1-86E610FEAABE}" srcOrd="0" destOrd="0" presId="urn:microsoft.com/office/officeart/2009/3/layout/HorizontalOrganizationChart"/>
    <dgm:cxn modelId="{2D135C85-369F-490B-8DD8-A546C0D57898}" type="presParOf" srcId="{DCBC6894-0482-4FA2-B2C1-86E610FEAABE}" destId="{57A004CC-E35B-40DC-B5F5-93E0A2BC9626}" srcOrd="0" destOrd="0" presId="urn:microsoft.com/office/officeart/2009/3/layout/HorizontalOrganizationChart"/>
    <dgm:cxn modelId="{8B9C27FB-D2E6-444A-9003-948160BD5C7C}" type="presParOf" srcId="{DCBC6894-0482-4FA2-B2C1-86E610FEAABE}" destId="{8F4053B1-9073-45A7-860A-5326827406F0}" srcOrd="1" destOrd="0" presId="urn:microsoft.com/office/officeart/2009/3/layout/HorizontalOrganizationChart"/>
    <dgm:cxn modelId="{BB118F46-AE6D-4244-A288-CF71BDA58BC8}" type="presParOf" srcId="{CD0F3558-ACF1-49F3-9DB8-65566F614AC0}" destId="{5B4D2E5B-E12B-49F3-8304-892849F11EF0}" srcOrd="1" destOrd="0" presId="urn:microsoft.com/office/officeart/2009/3/layout/HorizontalOrganizationChart"/>
    <dgm:cxn modelId="{4C248DD2-235E-4EF3-BF2C-5A791BBBF6AC}" type="presParOf" srcId="{5B4D2E5B-E12B-49F3-8304-892849F11EF0}" destId="{7BF2F8A5-07DE-453D-A625-AE27056D26C2}" srcOrd="0" destOrd="0" presId="urn:microsoft.com/office/officeart/2009/3/layout/HorizontalOrganizationChart"/>
    <dgm:cxn modelId="{9EA1FCC3-67DB-4328-BCCA-6E8412584659}" type="presParOf" srcId="{5B4D2E5B-E12B-49F3-8304-892849F11EF0}" destId="{683B4B3F-8D20-45E1-B512-4A2B0B7C5D2D}" srcOrd="1" destOrd="0" presId="urn:microsoft.com/office/officeart/2009/3/layout/HorizontalOrganizationChart"/>
    <dgm:cxn modelId="{71FDBFB2-943C-42E7-9A69-55C8189AE266}" type="presParOf" srcId="{683B4B3F-8D20-45E1-B512-4A2B0B7C5D2D}" destId="{A5DE76ED-3E53-4FD7-A5D9-D3E84624F2D9}" srcOrd="0" destOrd="0" presId="urn:microsoft.com/office/officeart/2009/3/layout/HorizontalOrganizationChart"/>
    <dgm:cxn modelId="{63D33644-61E6-4ABC-A614-44C46BE6E89F}" type="presParOf" srcId="{A5DE76ED-3E53-4FD7-A5D9-D3E84624F2D9}" destId="{14087442-8704-4857-8223-90168A22B7FB}" srcOrd="0" destOrd="0" presId="urn:microsoft.com/office/officeart/2009/3/layout/HorizontalOrganizationChart"/>
    <dgm:cxn modelId="{708E7AF6-40D0-4CC4-82A8-EE62A2C16541}" type="presParOf" srcId="{A5DE76ED-3E53-4FD7-A5D9-D3E84624F2D9}" destId="{82C3C034-A7E2-46C1-B198-87FF5E7F0D2C}" srcOrd="1" destOrd="0" presId="urn:microsoft.com/office/officeart/2009/3/layout/HorizontalOrganizationChart"/>
    <dgm:cxn modelId="{01E327BC-586E-4195-98FD-41F8162E0F7C}" type="presParOf" srcId="{683B4B3F-8D20-45E1-B512-4A2B0B7C5D2D}" destId="{1A1E2AC1-3C92-4277-B623-D8820C097E77}" srcOrd="1" destOrd="0" presId="urn:microsoft.com/office/officeart/2009/3/layout/HorizontalOrganizationChart"/>
    <dgm:cxn modelId="{424FA2EC-F540-4C22-99BC-1B77DF850202}" type="presParOf" srcId="{683B4B3F-8D20-45E1-B512-4A2B0B7C5D2D}" destId="{8F32FC8E-CFCE-4A32-A601-B37B9174CD49}" srcOrd="2" destOrd="0" presId="urn:microsoft.com/office/officeart/2009/3/layout/HorizontalOrganizationChart"/>
    <dgm:cxn modelId="{1ABAD0A3-1EA9-4FE6-B3B1-EFFD80274D72}" type="presParOf" srcId="{5B4D2E5B-E12B-49F3-8304-892849F11EF0}" destId="{E85F6D7C-6DC3-4472-BA34-7B4911C82F2A}" srcOrd="2" destOrd="0" presId="urn:microsoft.com/office/officeart/2009/3/layout/HorizontalOrganizationChart"/>
    <dgm:cxn modelId="{C60ACC3D-5A1C-46CE-A8A3-36B8690874D4}" type="presParOf" srcId="{5B4D2E5B-E12B-49F3-8304-892849F11EF0}" destId="{1C7C52A8-C777-4FBC-A143-C48FBC6B4CBB}" srcOrd="3" destOrd="0" presId="urn:microsoft.com/office/officeart/2009/3/layout/HorizontalOrganizationChart"/>
    <dgm:cxn modelId="{8D00F221-C3F1-41D3-BB1A-2B38305AD682}" type="presParOf" srcId="{1C7C52A8-C777-4FBC-A143-C48FBC6B4CBB}" destId="{82DC6175-48F0-4B74-B41E-9ED64C0DF8A3}" srcOrd="0" destOrd="0" presId="urn:microsoft.com/office/officeart/2009/3/layout/HorizontalOrganizationChart"/>
    <dgm:cxn modelId="{27E0860C-8388-4B82-BAAF-13F30D5A8861}" type="presParOf" srcId="{82DC6175-48F0-4B74-B41E-9ED64C0DF8A3}" destId="{7621F734-5E9F-4581-9E94-AB53FDC81AA9}" srcOrd="0" destOrd="0" presId="urn:microsoft.com/office/officeart/2009/3/layout/HorizontalOrganizationChart"/>
    <dgm:cxn modelId="{916B73B9-700A-44A4-AE05-BA20D55CD36D}" type="presParOf" srcId="{82DC6175-48F0-4B74-B41E-9ED64C0DF8A3}" destId="{08C1EECF-E625-4465-8B9D-640F50F56016}" srcOrd="1" destOrd="0" presId="urn:microsoft.com/office/officeart/2009/3/layout/HorizontalOrganizationChart"/>
    <dgm:cxn modelId="{69D40D09-EA65-4722-A86C-F520447E4CDC}" type="presParOf" srcId="{1C7C52A8-C777-4FBC-A143-C48FBC6B4CBB}" destId="{6E9061B7-0D74-44BB-853A-66F34E25E1CC}" srcOrd="1" destOrd="0" presId="urn:microsoft.com/office/officeart/2009/3/layout/HorizontalOrganizationChart"/>
    <dgm:cxn modelId="{5556C5E5-BF22-43E7-A973-9909E2E50624}" type="presParOf" srcId="{1C7C52A8-C777-4FBC-A143-C48FBC6B4CBB}" destId="{3DC11B93-2252-4033-8959-DF9238832B1D}" srcOrd="2" destOrd="0" presId="urn:microsoft.com/office/officeart/2009/3/layout/HorizontalOrganizationChart"/>
    <dgm:cxn modelId="{ED604C93-D6E8-4674-8365-09EEB90D52AF}" type="presParOf" srcId="{CD0F3558-ACF1-49F3-9DB8-65566F614AC0}" destId="{487B8E86-B1D4-48BA-BCAA-12366B14B9E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F02F57-EFE3-4E6C-B48A-CEDB9EFD3296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F06441-F8D3-4F3A-A9C4-29BA7556C1A4}">
      <dgm:prSet/>
      <dgm:spPr/>
      <dgm:t>
        <a:bodyPr/>
        <a:lstStyle/>
        <a:p>
          <a:pPr rtl="0"/>
          <a:r>
            <a:rPr lang="en-US" dirty="0" smtClean="0"/>
            <a:t>A centralized platform providing</a:t>
          </a:r>
          <a:endParaRPr lang="en-US" dirty="0"/>
        </a:p>
      </dgm:t>
    </dgm:pt>
    <dgm:pt modelId="{D04A7518-557F-43BE-8B28-83BA374B62DF}" type="parTrans" cxnId="{81D4AF02-0C19-4BC3-8880-FF700E4D3D0C}">
      <dgm:prSet/>
      <dgm:spPr/>
      <dgm:t>
        <a:bodyPr/>
        <a:lstStyle/>
        <a:p>
          <a:endParaRPr lang="en-US"/>
        </a:p>
      </dgm:t>
    </dgm:pt>
    <dgm:pt modelId="{36C8F4ED-C942-4183-A6C7-E61D6E46829A}" type="sibTrans" cxnId="{81D4AF02-0C19-4BC3-8880-FF700E4D3D0C}">
      <dgm:prSet/>
      <dgm:spPr/>
      <dgm:t>
        <a:bodyPr/>
        <a:lstStyle/>
        <a:p>
          <a:endParaRPr lang="en-US"/>
        </a:p>
      </dgm:t>
    </dgm:pt>
    <dgm:pt modelId="{953FDCE2-0577-43F7-83D5-949A3588A043}">
      <dgm:prSet/>
      <dgm:spPr/>
      <dgm:t>
        <a:bodyPr/>
        <a:lstStyle/>
        <a:p>
          <a:pPr rtl="0"/>
          <a:r>
            <a:rPr lang="en-US" dirty="0" smtClean="0"/>
            <a:t>Real-time route information</a:t>
          </a:r>
          <a:endParaRPr lang="en-US" dirty="0"/>
        </a:p>
      </dgm:t>
    </dgm:pt>
    <dgm:pt modelId="{2416D205-5219-4FA9-BA3D-CA1E4AAC4256}" type="parTrans" cxnId="{206EEA45-33DB-4B62-9796-849DBA5DA0F3}">
      <dgm:prSet/>
      <dgm:spPr/>
      <dgm:t>
        <a:bodyPr/>
        <a:lstStyle/>
        <a:p>
          <a:endParaRPr lang="en-US"/>
        </a:p>
      </dgm:t>
    </dgm:pt>
    <dgm:pt modelId="{41DB780A-0F3D-49AE-9BDA-DD971614B2EE}" type="sibTrans" cxnId="{206EEA45-33DB-4B62-9796-849DBA5DA0F3}">
      <dgm:prSet/>
      <dgm:spPr/>
      <dgm:t>
        <a:bodyPr/>
        <a:lstStyle/>
        <a:p>
          <a:endParaRPr lang="en-US"/>
        </a:p>
      </dgm:t>
    </dgm:pt>
    <dgm:pt modelId="{6A8E8DE1-5DA8-4B7D-A164-A19178D47ACD}">
      <dgm:prSet/>
      <dgm:spPr/>
      <dgm:t>
        <a:bodyPr/>
        <a:lstStyle/>
        <a:p>
          <a:pPr rtl="0"/>
          <a:r>
            <a:rPr lang="en-US" dirty="0" smtClean="0"/>
            <a:t>Online booking and payments</a:t>
          </a:r>
          <a:endParaRPr lang="en-US" dirty="0"/>
        </a:p>
      </dgm:t>
    </dgm:pt>
    <dgm:pt modelId="{4E21D015-CC1F-48D8-BCEA-DFDA62A60E19}" type="parTrans" cxnId="{14393799-DCFD-4A13-AC20-BD22E87A8800}">
      <dgm:prSet/>
      <dgm:spPr/>
      <dgm:t>
        <a:bodyPr/>
        <a:lstStyle/>
        <a:p>
          <a:endParaRPr lang="en-US"/>
        </a:p>
      </dgm:t>
    </dgm:pt>
    <dgm:pt modelId="{88A4A000-3664-4A5D-9B25-94F72965AA6D}" type="sibTrans" cxnId="{14393799-DCFD-4A13-AC20-BD22E87A8800}">
      <dgm:prSet/>
      <dgm:spPr/>
      <dgm:t>
        <a:bodyPr/>
        <a:lstStyle/>
        <a:p>
          <a:endParaRPr lang="en-US"/>
        </a:p>
      </dgm:t>
    </dgm:pt>
    <dgm:pt modelId="{9B7AFEA8-DE3B-4922-913B-5EC763FDD252}">
      <dgm:prSet/>
      <dgm:spPr/>
      <dgm:t>
        <a:bodyPr/>
        <a:lstStyle/>
        <a:p>
          <a:pPr rtl="0"/>
          <a:r>
            <a:rPr lang="en-US" dirty="0" smtClean="0"/>
            <a:t>Fleet management tools</a:t>
          </a:r>
          <a:endParaRPr lang="en-US" dirty="0"/>
        </a:p>
      </dgm:t>
    </dgm:pt>
    <dgm:pt modelId="{497AC984-3AC9-4D42-87F9-BECB6A096C40}" type="parTrans" cxnId="{7EF89A0A-C7C2-4259-AFF4-E5AB353896E2}">
      <dgm:prSet/>
      <dgm:spPr/>
      <dgm:t>
        <a:bodyPr/>
        <a:lstStyle/>
        <a:p>
          <a:endParaRPr lang="en-US"/>
        </a:p>
      </dgm:t>
    </dgm:pt>
    <dgm:pt modelId="{1855A0EC-AC63-4D60-A095-2FF027A55E06}" type="sibTrans" cxnId="{7EF89A0A-C7C2-4259-AFF4-E5AB353896E2}">
      <dgm:prSet/>
      <dgm:spPr/>
      <dgm:t>
        <a:bodyPr/>
        <a:lstStyle/>
        <a:p>
          <a:endParaRPr lang="en-US"/>
        </a:p>
      </dgm:t>
    </dgm:pt>
    <dgm:pt modelId="{21051A5A-23DD-486B-9B8A-C024E85A9FE3}" type="pres">
      <dgm:prSet presAssocID="{D5F02F57-EFE3-4E6C-B48A-CEDB9EFD329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81F20E3-4175-4C17-A088-50562EE29641}" type="pres">
      <dgm:prSet presAssocID="{EBF06441-F8D3-4F3A-A9C4-29BA7556C1A4}" presName="hierRoot1" presStyleCnt="0">
        <dgm:presLayoutVars>
          <dgm:hierBranch val="init"/>
        </dgm:presLayoutVars>
      </dgm:prSet>
      <dgm:spPr/>
    </dgm:pt>
    <dgm:pt modelId="{AA787449-4B3F-4960-A77C-67E9F68757B7}" type="pres">
      <dgm:prSet presAssocID="{EBF06441-F8D3-4F3A-A9C4-29BA7556C1A4}" presName="rootComposite1" presStyleCnt="0"/>
      <dgm:spPr/>
    </dgm:pt>
    <dgm:pt modelId="{2D1EFE3D-E4D6-4040-A51C-7EBDC22A3581}" type="pres">
      <dgm:prSet presAssocID="{EBF06441-F8D3-4F3A-A9C4-29BA7556C1A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7A2C4A-BCD6-4219-8F92-2311808AF3ED}" type="pres">
      <dgm:prSet presAssocID="{EBF06441-F8D3-4F3A-A9C4-29BA7556C1A4}" presName="rootConnector1" presStyleLbl="node1" presStyleIdx="0" presStyleCnt="0"/>
      <dgm:spPr/>
    </dgm:pt>
    <dgm:pt modelId="{BCC7C0F1-D9A3-4B1C-B8B0-9D438C90223D}" type="pres">
      <dgm:prSet presAssocID="{EBF06441-F8D3-4F3A-A9C4-29BA7556C1A4}" presName="hierChild2" presStyleCnt="0"/>
      <dgm:spPr/>
    </dgm:pt>
    <dgm:pt modelId="{E2F7A8C0-9D1B-40D0-8573-78E88EBA7173}" type="pres">
      <dgm:prSet presAssocID="{2416D205-5219-4FA9-BA3D-CA1E4AAC4256}" presName="Name37" presStyleLbl="parChTrans1D2" presStyleIdx="0" presStyleCnt="3"/>
      <dgm:spPr/>
    </dgm:pt>
    <dgm:pt modelId="{0D5F72A8-1460-43C0-8C4C-46576D94FBD5}" type="pres">
      <dgm:prSet presAssocID="{953FDCE2-0577-43F7-83D5-949A3588A043}" presName="hierRoot2" presStyleCnt="0">
        <dgm:presLayoutVars>
          <dgm:hierBranch val="init"/>
        </dgm:presLayoutVars>
      </dgm:prSet>
      <dgm:spPr/>
    </dgm:pt>
    <dgm:pt modelId="{1E725AE8-E2DD-4F71-99C7-5F0D83B045A1}" type="pres">
      <dgm:prSet presAssocID="{953FDCE2-0577-43F7-83D5-949A3588A043}" presName="rootComposite" presStyleCnt="0"/>
      <dgm:spPr/>
    </dgm:pt>
    <dgm:pt modelId="{DE318641-24F1-454B-B321-F84ADC926008}" type="pres">
      <dgm:prSet presAssocID="{953FDCE2-0577-43F7-83D5-949A3588A043}" presName="rootText" presStyleLbl="node2" presStyleIdx="0" presStyleCnt="3">
        <dgm:presLayoutVars>
          <dgm:chPref val="3"/>
        </dgm:presLayoutVars>
      </dgm:prSet>
      <dgm:spPr/>
    </dgm:pt>
    <dgm:pt modelId="{2E3F2685-A1A6-4650-900B-EDBE597F9C9B}" type="pres">
      <dgm:prSet presAssocID="{953FDCE2-0577-43F7-83D5-949A3588A043}" presName="rootConnector" presStyleLbl="node2" presStyleIdx="0" presStyleCnt="3"/>
      <dgm:spPr/>
    </dgm:pt>
    <dgm:pt modelId="{FAC8E922-ECAF-4156-9670-F9BF74D88624}" type="pres">
      <dgm:prSet presAssocID="{953FDCE2-0577-43F7-83D5-949A3588A043}" presName="hierChild4" presStyleCnt="0"/>
      <dgm:spPr/>
    </dgm:pt>
    <dgm:pt modelId="{B793771B-EE6E-4442-8E17-7FE7F8084346}" type="pres">
      <dgm:prSet presAssocID="{953FDCE2-0577-43F7-83D5-949A3588A043}" presName="hierChild5" presStyleCnt="0"/>
      <dgm:spPr/>
    </dgm:pt>
    <dgm:pt modelId="{3CC16FB8-9DB6-47FA-94C9-396D56DB610A}" type="pres">
      <dgm:prSet presAssocID="{4E21D015-CC1F-48D8-BCEA-DFDA62A60E19}" presName="Name37" presStyleLbl="parChTrans1D2" presStyleIdx="1" presStyleCnt="3"/>
      <dgm:spPr/>
    </dgm:pt>
    <dgm:pt modelId="{5CC9B5BC-1D38-444B-BE84-9CDA8A501FE4}" type="pres">
      <dgm:prSet presAssocID="{6A8E8DE1-5DA8-4B7D-A164-A19178D47ACD}" presName="hierRoot2" presStyleCnt="0">
        <dgm:presLayoutVars>
          <dgm:hierBranch val="init"/>
        </dgm:presLayoutVars>
      </dgm:prSet>
      <dgm:spPr/>
    </dgm:pt>
    <dgm:pt modelId="{B09E5EB8-5331-44EF-8395-8F5AC6CA6DDD}" type="pres">
      <dgm:prSet presAssocID="{6A8E8DE1-5DA8-4B7D-A164-A19178D47ACD}" presName="rootComposite" presStyleCnt="0"/>
      <dgm:spPr/>
    </dgm:pt>
    <dgm:pt modelId="{2F7029E0-A9B3-4B76-8F37-6BECFBDE2F8E}" type="pres">
      <dgm:prSet presAssocID="{6A8E8DE1-5DA8-4B7D-A164-A19178D47ACD}" presName="rootText" presStyleLbl="node2" presStyleIdx="1" presStyleCnt="3">
        <dgm:presLayoutVars>
          <dgm:chPref val="3"/>
        </dgm:presLayoutVars>
      </dgm:prSet>
      <dgm:spPr/>
    </dgm:pt>
    <dgm:pt modelId="{E3F80FEF-015D-430B-8DB5-1C001A4EC6E1}" type="pres">
      <dgm:prSet presAssocID="{6A8E8DE1-5DA8-4B7D-A164-A19178D47ACD}" presName="rootConnector" presStyleLbl="node2" presStyleIdx="1" presStyleCnt="3"/>
      <dgm:spPr/>
    </dgm:pt>
    <dgm:pt modelId="{B08FBB93-B652-49F7-A547-D436AD790750}" type="pres">
      <dgm:prSet presAssocID="{6A8E8DE1-5DA8-4B7D-A164-A19178D47ACD}" presName="hierChild4" presStyleCnt="0"/>
      <dgm:spPr/>
    </dgm:pt>
    <dgm:pt modelId="{C4505356-8B7C-4BA3-9DE6-9448F1C48C86}" type="pres">
      <dgm:prSet presAssocID="{6A8E8DE1-5DA8-4B7D-A164-A19178D47ACD}" presName="hierChild5" presStyleCnt="0"/>
      <dgm:spPr/>
    </dgm:pt>
    <dgm:pt modelId="{FB636144-042E-40F2-8799-FE148D543CD3}" type="pres">
      <dgm:prSet presAssocID="{497AC984-3AC9-4D42-87F9-BECB6A096C40}" presName="Name37" presStyleLbl="parChTrans1D2" presStyleIdx="2" presStyleCnt="3"/>
      <dgm:spPr/>
    </dgm:pt>
    <dgm:pt modelId="{45595A0F-E43B-4661-A800-9931FC0D6A25}" type="pres">
      <dgm:prSet presAssocID="{9B7AFEA8-DE3B-4922-913B-5EC763FDD252}" presName="hierRoot2" presStyleCnt="0">
        <dgm:presLayoutVars>
          <dgm:hierBranch val="init"/>
        </dgm:presLayoutVars>
      </dgm:prSet>
      <dgm:spPr/>
    </dgm:pt>
    <dgm:pt modelId="{66306B1D-D15B-4F6B-99AD-96A1BB6C635F}" type="pres">
      <dgm:prSet presAssocID="{9B7AFEA8-DE3B-4922-913B-5EC763FDD252}" presName="rootComposite" presStyleCnt="0"/>
      <dgm:spPr/>
    </dgm:pt>
    <dgm:pt modelId="{FE1712A5-81CB-4E6C-94D7-A458D01AF181}" type="pres">
      <dgm:prSet presAssocID="{9B7AFEA8-DE3B-4922-913B-5EC763FDD252}" presName="rootText" presStyleLbl="node2" presStyleIdx="2" presStyleCnt="3">
        <dgm:presLayoutVars>
          <dgm:chPref val="3"/>
        </dgm:presLayoutVars>
      </dgm:prSet>
      <dgm:spPr/>
    </dgm:pt>
    <dgm:pt modelId="{635AA75A-5B5E-4319-AEEB-FFB85DF64C73}" type="pres">
      <dgm:prSet presAssocID="{9B7AFEA8-DE3B-4922-913B-5EC763FDD252}" presName="rootConnector" presStyleLbl="node2" presStyleIdx="2" presStyleCnt="3"/>
      <dgm:spPr/>
    </dgm:pt>
    <dgm:pt modelId="{B7CFD879-71BF-4353-B28E-1FD289F80052}" type="pres">
      <dgm:prSet presAssocID="{9B7AFEA8-DE3B-4922-913B-5EC763FDD252}" presName="hierChild4" presStyleCnt="0"/>
      <dgm:spPr/>
    </dgm:pt>
    <dgm:pt modelId="{24FB701D-634D-4065-8E2D-23905A45156E}" type="pres">
      <dgm:prSet presAssocID="{9B7AFEA8-DE3B-4922-913B-5EC763FDD252}" presName="hierChild5" presStyleCnt="0"/>
      <dgm:spPr/>
    </dgm:pt>
    <dgm:pt modelId="{792538D1-D85A-46A0-9D41-181A44D39D7D}" type="pres">
      <dgm:prSet presAssocID="{EBF06441-F8D3-4F3A-A9C4-29BA7556C1A4}" presName="hierChild3" presStyleCnt="0"/>
      <dgm:spPr/>
    </dgm:pt>
  </dgm:ptLst>
  <dgm:cxnLst>
    <dgm:cxn modelId="{069E5D07-7011-4015-8128-F1AF7D3FFF9E}" type="presOf" srcId="{953FDCE2-0577-43F7-83D5-949A3588A043}" destId="{DE318641-24F1-454B-B321-F84ADC926008}" srcOrd="0" destOrd="0" presId="urn:microsoft.com/office/officeart/2005/8/layout/orgChart1"/>
    <dgm:cxn modelId="{375B9A44-3293-4CEA-8120-51EA1F8D5A61}" type="presOf" srcId="{497AC984-3AC9-4D42-87F9-BECB6A096C40}" destId="{FB636144-042E-40F2-8799-FE148D543CD3}" srcOrd="0" destOrd="0" presId="urn:microsoft.com/office/officeart/2005/8/layout/orgChart1"/>
    <dgm:cxn modelId="{11C4011D-4A8D-480A-B529-781DB79BD66F}" type="presOf" srcId="{953FDCE2-0577-43F7-83D5-949A3588A043}" destId="{2E3F2685-A1A6-4650-900B-EDBE597F9C9B}" srcOrd="1" destOrd="0" presId="urn:microsoft.com/office/officeart/2005/8/layout/orgChart1"/>
    <dgm:cxn modelId="{14393799-DCFD-4A13-AC20-BD22E87A8800}" srcId="{EBF06441-F8D3-4F3A-A9C4-29BA7556C1A4}" destId="{6A8E8DE1-5DA8-4B7D-A164-A19178D47ACD}" srcOrd="1" destOrd="0" parTransId="{4E21D015-CC1F-48D8-BCEA-DFDA62A60E19}" sibTransId="{88A4A000-3664-4A5D-9B25-94F72965AA6D}"/>
    <dgm:cxn modelId="{C574499D-643B-46C6-B996-37B0CB9250DC}" type="presOf" srcId="{6A8E8DE1-5DA8-4B7D-A164-A19178D47ACD}" destId="{2F7029E0-A9B3-4B76-8F37-6BECFBDE2F8E}" srcOrd="0" destOrd="0" presId="urn:microsoft.com/office/officeart/2005/8/layout/orgChart1"/>
    <dgm:cxn modelId="{F5EC9ACC-F0CD-43AB-9348-C64199B28AF8}" type="presOf" srcId="{2416D205-5219-4FA9-BA3D-CA1E4AAC4256}" destId="{E2F7A8C0-9D1B-40D0-8573-78E88EBA7173}" srcOrd="0" destOrd="0" presId="urn:microsoft.com/office/officeart/2005/8/layout/orgChart1"/>
    <dgm:cxn modelId="{36C9B974-6E42-4290-8130-C4E37EF970FE}" type="presOf" srcId="{4E21D015-CC1F-48D8-BCEA-DFDA62A60E19}" destId="{3CC16FB8-9DB6-47FA-94C9-396D56DB610A}" srcOrd="0" destOrd="0" presId="urn:microsoft.com/office/officeart/2005/8/layout/orgChart1"/>
    <dgm:cxn modelId="{BAC30435-4778-47B6-843E-4DB37B88EE14}" type="presOf" srcId="{9B7AFEA8-DE3B-4922-913B-5EC763FDD252}" destId="{FE1712A5-81CB-4E6C-94D7-A458D01AF181}" srcOrd="0" destOrd="0" presId="urn:microsoft.com/office/officeart/2005/8/layout/orgChart1"/>
    <dgm:cxn modelId="{81D4AF02-0C19-4BC3-8880-FF700E4D3D0C}" srcId="{D5F02F57-EFE3-4E6C-B48A-CEDB9EFD3296}" destId="{EBF06441-F8D3-4F3A-A9C4-29BA7556C1A4}" srcOrd="0" destOrd="0" parTransId="{D04A7518-557F-43BE-8B28-83BA374B62DF}" sibTransId="{36C8F4ED-C942-4183-A6C7-E61D6E46829A}"/>
    <dgm:cxn modelId="{8DEE88C8-DC01-49FC-A86C-D19D39F9BB05}" type="presOf" srcId="{6A8E8DE1-5DA8-4B7D-A164-A19178D47ACD}" destId="{E3F80FEF-015D-430B-8DB5-1C001A4EC6E1}" srcOrd="1" destOrd="0" presId="urn:microsoft.com/office/officeart/2005/8/layout/orgChart1"/>
    <dgm:cxn modelId="{206EEA45-33DB-4B62-9796-849DBA5DA0F3}" srcId="{EBF06441-F8D3-4F3A-A9C4-29BA7556C1A4}" destId="{953FDCE2-0577-43F7-83D5-949A3588A043}" srcOrd="0" destOrd="0" parTransId="{2416D205-5219-4FA9-BA3D-CA1E4AAC4256}" sibTransId="{41DB780A-0F3D-49AE-9BDA-DD971614B2EE}"/>
    <dgm:cxn modelId="{372CF2E1-631C-4B69-9E87-E129DA015B12}" type="presOf" srcId="{D5F02F57-EFE3-4E6C-B48A-CEDB9EFD3296}" destId="{21051A5A-23DD-486B-9B8A-C024E85A9FE3}" srcOrd="0" destOrd="0" presId="urn:microsoft.com/office/officeart/2005/8/layout/orgChart1"/>
    <dgm:cxn modelId="{8D214DEE-53D5-492E-A20C-5BD1583BDE85}" type="presOf" srcId="{EBF06441-F8D3-4F3A-A9C4-29BA7556C1A4}" destId="{A97A2C4A-BCD6-4219-8F92-2311808AF3ED}" srcOrd="1" destOrd="0" presId="urn:microsoft.com/office/officeart/2005/8/layout/orgChart1"/>
    <dgm:cxn modelId="{E703ABEE-6542-4490-938A-34F72A8CE867}" type="presOf" srcId="{9B7AFEA8-DE3B-4922-913B-5EC763FDD252}" destId="{635AA75A-5B5E-4319-AEEB-FFB85DF64C73}" srcOrd="1" destOrd="0" presId="urn:microsoft.com/office/officeart/2005/8/layout/orgChart1"/>
    <dgm:cxn modelId="{7EF89A0A-C7C2-4259-AFF4-E5AB353896E2}" srcId="{EBF06441-F8D3-4F3A-A9C4-29BA7556C1A4}" destId="{9B7AFEA8-DE3B-4922-913B-5EC763FDD252}" srcOrd="2" destOrd="0" parTransId="{497AC984-3AC9-4D42-87F9-BECB6A096C40}" sibTransId="{1855A0EC-AC63-4D60-A095-2FF027A55E06}"/>
    <dgm:cxn modelId="{A3C2A18C-F4D1-4967-B055-F538F0D296C6}" type="presOf" srcId="{EBF06441-F8D3-4F3A-A9C4-29BA7556C1A4}" destId="{2D1EFE3D-E4D6-4040-A51C-7EBDC22A3581}" srcOrd="0" destOrd="0" presId="urn:microsoft.com/office/officeart/2005/8/layout/orgChart1"/>
    <dgm:cxn modelId="{1C4C9B18-D4A0-4709-B701-81DA8030DBEB}" type="presParOf" srcId="{21051A5A-23DD-486B-9B8A-C024E85A9FE3}" destId="{F81F20E3-4175-4C17-A088-50562EE29641}" srcOrd="0" destOrd="0" presId="urn:microsoft.com/office/officeart/2005/8/layout/orgChart1"/>
    <dgm:cxn modelId="{C3AAF26F-8E7D-43E0-9D7E-7AF4AA9F7BE9}" type="presParOf" srcId="{F81F20E3-4175-4C17-A088-50562EE29641}" destId="{AA787449-4B3F-4960-A77C-67E9F68757B7}" srcOrd="0" destOrd="0" presId="urn:microsoft.com/office/officeart/2005/8/layout/orgChart1"/>
    <dgm:cxn modelId="{A360330C-DC16-4E31-8B3F-5AE7AA650925}" type="presParOf" srcId="{AA787449-4B3F-4960-A77C-67E9F68757B7}" destId="{2D1EFE3D-E4D6-4040-A51C-7EBDC22A3581}" srcOrd="0" destOrd="0" presId="urn:microsoft.com/office/officeart/2005/8/layout/orgChart1"/>
    <dgm:cxn modelId="{E808822F-A2EB-441C-8FF1-0A80BC85158E}" type="presParOf" srcId="{AA787449-4B3F-4960-A77C-67E9F68757B7}" destId="{A97A2C4A-BCD6-4219-8F92-2311808AF3ED}" srcOrd="1" destOrd="0" presId="urn:microsoft.com/office/officeart/2005/8/layout/orgChart1"/>
    <dgm:cxn modelId="{72CBA966-D566-4CB0-A8CE-D3813D783B0B}" type="presParOf" srcId="{F81F20E3-4175-4C17-A088-50562EE29641}" destId="{BCC7C0F1-D9A3-4B1C-B8B0-9D438C90223D}" srcOrd="1" destOrd="0" presId="urn:microsoft.com/office/officeart/2005/8/layout/orgChart1"/>
    <dgm:cxn modelId="{6BBE52FE-969E-4B77-A857-8A44E02989A9}" type="presParOf" srcId="{BCC7C0F1-D9A3-4B1C-B8B0-9D438C90223D}" destId="{E2F7A8C0-9D1B-40D0-8573-78E88EBA7173}" srcOrd="0" destOrd="0" presId="urn:microsoft.com/office/officeart/2005/8/layout/orgChart1"/>
    <dgm:cxn modelId="{89C499E7-61EA-43B8-809D-E1CF1469FC6B}" type="presParOf" srcId="{BCC7C0F1-D9A3-4B1C-B8B0-9D438C90223D}" destId="{0D5F72A8-1460-43C0-8C4C-46576D94FBD5}" srcOrd="1" destOrd="0" presId="urn:microsoft.com/office/officeart/2005/8/layout/orgChart1"/>
    <dgm:cxn modelId="{27525994-0D6B-41E2-9633-40F661E98F72}" type="presParOf" srcId="{0D5F72A8-1460-43C0-8C4C-46576D94FBD5}" destId="{1E725AE8-E2DD-4F71-99C7-5F0D83B045A1}" srcOrd="0" destOrd="0" presId="urn:microsoft.com/office/officeart/2005/8/layout/orgChart1"/>
    <dgm:cxn modelId="{CF8CFE0A-88E9-4154-9125-E9799FEB48C5}" type="presParOf" srcId="{1E725AE8-E2DD-4F71-99C7-5F0D83B045A1}" destId="{DE318641-24F1-454B-B321-F84ADC926008}" srcOrd="0" destOrd="0" presId="urn:microsoft.com/office/officeart/2005/8/layout/orgChart1"/>
    <dgm:cxn modelId="{13B0D007-D687-49C3-BBA3-A1F63BF51AD1}" type="presParOf" srcId="{1E725AE8-E2DD-4F71-99C7-5F0D83B045A1}" destId="{2E3F2685-A1A6-4650-900B-EDBE597F9C9B}" srcOrd="1" destOrd="0" presId="urn:microsoft.com/office/officeart/2005/8/layout/orgChart1"/>
    <dgm:cxn modelId="{AFB4D8E9-F7C0-412B-8E74-3307D503AA47}" type="presParOf" srcId="{0D5F72A8-1460-43C0-8C4C-46576D94FBD5}" destId="{FAC8E922-ECAF-4156-9670-F9BF74D88624}" srcOrd="1" destOrd="0" presId="urn:microsoft.com/office/officeart/2005/8/layout/orgChart1"/>
    <dgm:cxn modelId="{7C58BBFB-232B-4C42-931F-20854CC5A566}" type="presParOf" srcId="{0D5F72A8-1460-43C0-8C4C-46576D94FBD5}" destId="{B793771B-EE6E-4442-8E17-7FE7F8084346}" srcOrd="2" destOrd="0" presId="urn:microsoft.com/office/officeart/2005/8/layout/orgChart1"/>
    <dgm:cxn modelId="{AC50C2C3-48D2-49A6-B95A-B7FDCF9F7491}" type="presParOf" srcId="{BCC7C0F1-D9A3-4B1C-B8B0-9D438C90223D}" destId="{3CC16FB8-9DB6-47FA-94C9-396D56DB610A}" srcOrd="2" destOrd="0" presId="urn:microsoft.com/office/officeart/2005/8/layout/orgChart1"/>
    <dgm:cxn modelId="{677C1E49-28A6-43E2-8CD9-2D2CF1392666}" type="presParOf" srcId="{BCC7C0F1-D9A3-4B1C-B8B0-9D438C90223D}" destId="{5CC9B5BC-1D38-444B-BE84-9CDA8A501FE4}" srcOrd="3" destOrd="0" presId="urn:microsoft.com/office/officeart/2005/8/layout/orgChart1"/>
    <dgm:cxn modelId="{A1A4862A-9B12-42BF-9FD0-493734A56E01}" type="presParOf" srcId="{5CC9B5BC-1D38-444B-BE84-9CDA8A501FE4}" destId="{B09E5EB8-5331-44EF-8395-8F5AC6CA6DDD}" srcOrd="0" destOrd="0" presId="urn:microsoft.com/office/officeart/2005/8/layout/orgChart1"/>
    <dgm:cxn modelId="{176C92C7-7D43-4DFD-90AF-8E36956EAF33}" type="presParOf" srcId="{B09E5EB8-5331-44EF-8395-8F5AC6CA6DDD}" destId="{2F7029E0-A9B3-4B76-8F37-6BECFBDE2F8E}" srcOrd="0" destOrd="0" presId="urn:microsoft.com/office/officeart/2005/8/layout/orgChart1"/>
    <dgm:cxn modelId="{8B04965E-BC32-471F-A0DF-6062E3954D0E}" type="presParOf" srcId="{B09E5EB8-5331-44EF-8395-8F5AC6CA6DDD}" destId="{E3F80FEF-015D-430B-8DB5-1C001A4EC6E1}" srcOrd="1" destOrd="0" presId="urn:microsoft.com/office/officeart/2005/8/layout/orgChart1"/>
    <dgm:cxn modelId="{924DD4AD-A609-43CE-8C2B-7B4C510FC500}" type="presParOf" srcId="{5CC9B5BC-1D38-444B-BE84-9CDA8A501FE4}" destId="{B08FBB93-B652-49F7-A547-D436AD790750}" srcOrd="1" destOrd="0" presId="urn:microsoft.com/office/officeart/2005/8/layout/orgChart1"/>
    <dgm:cxn modelId="{776E7982-955F-479B-97F5-F87D89B4D315}" type="presParOf" srcId="{5CC9B5BC-1D38-444B-BE84-9CDA8A501FE4}" destId="{C4505356-8B7C-4BA3-9DE6-9448F1C48C86}" srcOrd="2" destOrd="0" presId="urn:microsoft.com/office/officeart/2005/8/layout/orgChart1"/>
    <dgm:cxn modelId="{8B1CE506-7E10-4242-8BA1-38A140094E71}" type="presParOf" srcId="{BCC7C0F1-D9A3-4B1C-B8B0-9D438C90223D}" destId="{FB636144-042E-40F2-8799-FE148D543CD3}" srcOrd="4" destOrd="0" presId="urn:microsoft.com/office/officeart/2005/8/layout/orgChart1"/>
    <dgm:cxn modelId="{BAE50436-B787-4EB3-8898-0CF16F6639E4}" type="presParOf" srcId="{BCC7C0F1-D9A3-4B1C-B8B0-9D438C90223D}" destId="{45595A0F-E43B-4661-A800-9931FC0D6A25}" srcOrd="5" destOrd="0" presId="urn:microsoft.com/office/officeart/2005/8/layout/orgChart1"/>
    <dgm:cxn modelId="{80D4315B-6956-4D84-BFEB-AE2031C7CD61}" type="presParOf" srcId="{45595A0F-E43B-4661-A800-9931FC0D6A25}" destId="{66306B1D-D15B-4F6B-99AD-96A1BB6C635F}" srcOrd="0" destOrd="0" presId="urn:microsoft.com/office/officeart/2005/8/layout/orgChart1"/>
    <dgm:cxn modelId="{353AF561-A0BA-4940-9B8C-EF333BF1B215}" type="presParOf" srcId="{66306B1D-D15B-4F6B-99AD-96A1BB6C635F}" destId="{FE1712A5-81CB-4E6C-94D7-A458D01AF181}" srcOrd="0" destOrd="0" presId="urn:microsoft.com/office/officeart/2005/8/layout/orgChart1"/>
    <dgm:cxn modelId="{813570AB-92B9-40E5-8661-4A8BAEF67B53}" type="presParOf" srcId="{66306B1D-D15B-4F6B-99AD-96A1BB6C635F}" destId="{635AA75A-5B5E-4319-AEEB-FFB85DF64C73}" srcOrd="1" destOrd="0" presId="urn:microsoft.com/office/officeart/2005/8/layout/orgChart1"/>
    <dgm:cxn modelId="{0CD8F1F0-96B3-4AEF-BFF9-4609B197AFAB}" type="presParOf" srcId="{45595A0F-E43B-4661-A800-9931FC0D6A25}" destId="{B7CFD879-71BF-4353-B28E-1FD289F80052}" srcOrd="1" destOrd="0" presId="urn:microsoft.com/office/officeart/2005/8/layout/orgChart1"/>
    <dgm:cxn modelId="{CAA80B84-30CF-44D7-997B-A410B8C4B9A5}" type="presParOf" srcId="{45595A0F-E43B-4661-A800-9931FC0D6A25}" destId="{24FB701D-634D-4065-8E2D-23905A45156E}" srcOrd="2" destOrd="0" presId="urn:microsoft.com/office/officeart/2005/8/layout/orgChart1"/>
    <dgm:cxn modelId="{3F1F9028-1CC5-42E3-8504-A15CCD01F11E}" type="presParOf" srcId="{F81F20E3-4175-4C17-A088-50562EE29641}" destId="{792538D1-D85A-46A0-9D41-181A44D39D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EB1107-48A1-400B-9E02-667027F32788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0E7135DD-C6B6-4485-B61E-345499633D3C}">
      <dgm:prSet/>
      <dgm:spPr/>
      <dgm:t>
        <a:bodyPr/>
        <a:lstStyle/>
        <a:p>
          <a:pPr rtl="0"/>
          <a:r>
            <a:rPr lang="en-US" b="1" smtClean="0"/>
            <a:t>User Interface (UI):</a:t>
          </a:r>
          <a:endParaRPr lang="en-US"/>
        </a:p>
      </dgm:t>
    </dgm:pt>
    <dgm:pt modelId="{955C338F-AFA7-43F2-B042-4BEBA32F0EFD}" type="parTrans" cxnId="{4ECFB557-C59C-4F3E-B9AD-42030FE1E619}">
      <dgm:prSet/>
      <dgm:spPr/>
      <dgm:t>
        <a:bodyPr/>
        <a:lstStyle/>
        <a:p>
          <a:endParaRPr lang="en-US"/>
        </a:p>
      </dgm:t>
    </dgm:pt>
    <dgm:pt modelId="{A738AA28-E2B9-4741-828D-A03CCFB0990E}" type="sibTrans" cxnId="{4ECFB557-C59C-4F3E-B9AD-42030FE1E619}">
      <dgm:prSet/>
      <dgm:spPr/>
      <dgm:t>
        <a:bodyPr/>
        <a:lstStyle/>
        <a:p>
          <a:endParaRPr lang="en-US"/>
        </a:p>
      </dgm:t>
    </dgm:pt>
    <dgm:pt modelId="{009EE045-C639-42EF-854C-F066BB90AE6C}">
      <dgm:prSet/>
      <dgm:spPr/>
      <dgm:t>
        <a:bodyPr/>
        <a:lstStyle/>
        <a:p>
          <a:pPr rtl="0"/>
          <a:r>
            <a:rPr lang="en-US" smtClean="0"/>
            <a:t>A mobile and web application with intuitive navigation.</a:t>
          </a:r>
          <a:endParaRPr lang="en-US"/>
        </a:p>
      </dgm:t>
    </dgm:pt>
    <dgm:pt modelId="{7077FB27-AF57-4FD7-B6F8-EFA0A3F7846C}" type="parTrans" cxnId="{22941E92-A6B9-4CA5-BDE9-39EA5BA42A17}">
      <dgm:prSet/>
      <dgm:spPr/>
      <dgm:t>
        <a:bodyPr/>
        <a:lstStyle/>
        <a:p>
          <a:endParaRPr lang="en-US"/>
        </a:p>
      </dgm:t>
    </dgm:pt>
    <dgm:pt modelId="{55E7DA77-FC5F-4AB8-BE00-49F2EDD41394}" type="sibTrans" cxnId="{22941E92-A6B9-4CA5-BDE9-39EA5BA42A17}">
      <dgm:prSet/>
      <dgm:spPr/>
      <dgm:t>
        <a:bodyPr/>
        <a:lstStyle/>
        <a:p>
          <a:endParaRPr lang="en-US"/>
        </a:p>
      </dgm:t>
    </dgm:pt>
    <dgm:pt modelId="{92C994E6-1C6C-452A-9603-BE05F254B6AA}">
      <dgm:prSet/>
      <dgm:spPr/>
      <dgm:t>
        <a:bodyPr/>
        <a:lstStyle/>
        <a:p>
          <a:pPr rtl="0"/>
          <a:r>
            <a:rPr lang="en-US" smtClean="0"/>
            <a:t>Real-time route and schedule updates displayed on a dynamic map.</a:t>
          </a:r>
          <a:endParaRPr lang="en-US"/>
        </a:p>
      </dgm:t>
    </dgm:pt>
    <dgm:pt modelId="{A50BA478-A59D-4129-B7F0-4FA5934D1626}" type="parTrans" cxnId="{D6BB4527-3CD7-4745-B08C-7B43B65544C2}">
      <dgm:prSet/>
      <dgm:spPr/>
      <dgm:t>
        <a:bodyPr/>
        <a:lstStyle/>
        <a:p>
          <a:endParaRPr lang="en-US"/>
        </a:p>
      </dgm:t>
    </dgm:pt>
    <dgm:pt modelId="{25B01ED7-7FC0-46E8-893D-C3C251E3C5EE}" type="sibTrans" cxnId="{D6BB4527-3CD7-4745-B08C-7B43B65544C2}">
      <dgm:prSet/>
      <dgm:spPr/>
      <dgm:t>
        <a:bodyPr/>
        <a:lstStyle/>
        <a:p>
          <a:endParaRPr lang="en-US"/>
        </a:p>
      </dgm:t>
    </dgm:pt>
    <dgm:pt modelId="{30FE7AD6-AE53-49C9-A9F6-7263C7D4CE25}">
      <dgm:prSet/>
      <dgm:spPr/>
      <dgm:t>
        <a:bodyPr/>
        <a:lstStyle/>
        <a:p>
          <a:pPr rtl="0"/>
          <a:r>
            <a:rPr lang="en-US" smtClean="0"/>
            <a:t>Ticket purchasing options with multiple payment methods (credit card, digital wallets, etc.).</a:t>
          </a:r>
          <a:endParaRPr lang="en-US"/>
        </a:p>
      </dgm:t>
    </dgm:pt>
    <dgm:pt modelId="{74D5905F-AD68-4C6F-BA2E-B8D2D523E028}" type="parTrans" cxnId="{A8E12C98-1DA2-4350-ABED-50620E5F0ABA}">
      <dgm:prSet/>
      <dgm:spPr/>
      <dgm:t>
        <a:bodyPr/>
        <a:lstStyle/>
        <a:p>
          <a:endParaRPr lang="en-US"/>
        </a:p>
      </dgm:t>
    </dgm:pt>
    <dgm:pt modelId="{C149BED6-8FE7-4C92-B5FC-D088AFC1E235}" type="sibTrans" cxnId="{A8E12C98-1DA2-4350-ABED-50620E5F0ABA}">
      <dgm:prSet/>
      <dgm:spPr/>
      <dgm:t>
        <a:bodyPr/>
        <a:lstStyle/>
        <a:p>
          <a:endParaRPr lang="en-US"/>
        </a:p>
      </dgm:t>
    </dgm:pt>
    <dgm:pt modelId="{71CA5408-1109-4735-97B8-FA54F36C9CE6}">
      <dgm:prSet/>
      <dgm:spPr/>
      <dgm:t>
        <a:bodyPr/>
        <a:lstStyle/>
        <a:p>
          <a:pPr rtl="0"/>
          <a:r>
            <a:rPr lang="en-US" b="1" smtClean="0"/>
            <a:t>Backend Features:</a:t>
          </a:r>
          <a:endParaRPr lang="en-US"/>
        </a:p>
      </dgm:t>
    </dgm:pt>
    <dgm:pt modelId="{E67558D5-81DA-48A3-9178-DA60BA2C7A71}" type="parTrans" cxnId="{46FF213B-F3B4-480B-BDD1-64BBE8420062}">
      <dgm:prSet/>
      <dgm:spPr/>
      <dgm:t>
        <a:bodyPr/>
        <a:lstStyle/>
        <a:p>
          <a:endParaRPr lang="en-US"/>
        </a:p>
      </dgm:t>
    </dgm:pt>
    <dgm:pt modelId="{2D3ECC1D-2A53-4669-9290-E0ACB78F769D}" type="sibTrans" cxnId="{46FF213B-F3B4-480B-BDD1-64BBE8420062}">
      <dgm:prSet/>
      <dgm:spPr/>
      <dgm:t>
        <a:bodyPr/>
        <a:lstStyle/>
        <a:p>
          <a:endParaRPr lang="en-US"/>
        </a:p>
      </dgm:t>
    </dgm:pt>
    <dgm:pt modelId="{18575C92-8611-46AB-ACD9-1FC1F6EF4A8F}">
      <dgm:prSet/>
      <dgm:spPr/>
      <dgm:t>
        <a:bodyPr/>
        <a:lstStyle/>
        <a:p>
          <a:pPr rtl="0"/>
          <a:r>
            <a:rPr lang="en-US" smtClean="0"/>
            <a:t>AI-driven algorithms for demand forecasting and route optimization.</a:t>
          </a:r>
          <a:endParaRPr lang="en-US"/>
        </a:p>
      </dgm:t>
    </dgm:pt>
    <dgm:pt modelId="{FF3D88DC-55A7-4ECD-9224-07E60E184EFC}" type="parTrans" cxnId="{9665481A-D5A5-4B16-B957-45E75058E344}">
      <dgm:prSet/>
      <dgm:spPr/>
      <dgm:t>
        <a:bodyPr/>
        <a:lstStyle/>
        <a:p>
          <a:endParaRPr lang="en-US"/>
        </a:p>
      </dgm:t>
    </dgm:pt>
    <dgm:pt modelId="{752DDF54-669B-472E-837B-90B523AE0E1E}" type="sibTrans" cxnId="{9665481A-D5A5-4B16-B957-45E75058E344}">
      <dgm:prSet/>
      <dgm:spPr/>
      <dgm:t>
        <a:bodyPr/>
        <a:lstStyle/>
        <a:p>
          <a:endParaRPr lang="en-US"/>
        </a:p>
      </dgm:t>
    </dgm:pt>
    <dgm:pt modelId="{35EDD011-6F84-4784-809B-68F007AEB82E}">
      <dgm:prSet/>
      <dgm:spPr/>
      <dgm:t>
        <a:bodyPr/>
        <a:lstStyle/>
        <a:p>
          <a:pPr rtl="0"/>
          <a:r>
            <a:rPr lang="en-US" smtClean="0"/>
            <a:t>Integration of GPS tracking for real-time fleet monitoring.</a:t>
          </a:r>
          <a:endParaRPr lang="en-US"/>
        </a:p>
      </dgm:t>
    </dgm:pt>
    <dgm:pt modelId="{115D41EC-D72A-4321-9F6B-4726E7862754}" type="parTrans" cxnId="{84F63E55-CF28-4B1F-86E1-8FBD0F529CAC}">
      <dgm:prSet/>
      <dgm:spPr/>
      <dgm:t>
        <a:bodyPr/>
        <a:lstStyle/>
        <a:p>
          <a:endParaRPr lang="en-US"/>
        </a:p>
      </dgm:t>
    </dgm:pt>
    <dgm:pt modelId="{B1AFAB8F-0F1C-4B90-99C5-31BF006217AE}" type="sibTrans" cxnId="{84F63E55-CF28-4B1F-86E1-8FBD0F529CAC}">
      <dgm:prSet/>
      <dgm:spPr/>
      <dgm:t>
        <a:bodyPr/>
        <a:lstStyle/>
        <a:p>
          <a:endParaRPr lang="en-US"/>
        </a:p>
      </dgm:t>
    </dgm:pt>
    <dgm:pt modelId="{01107272-0639-4A13-B3DE-112A9A45D743}">
      <dgm:prSet/>
      <dgm:spPr/>
      <dgm:t>
        <a:bodyPr/>
        <a:lstStyle/>
        <a:p>
          <a:pPr rtl="0"/>
          <a:r>
            <a:rPr lang="en-US" smtClean="0"/>
            <a:t>Secure databases for managing passenger information and payment transactions.</a:t>
          </a:r>
          <a:endParaRPr lang="en-US"/>
        </a:p>
      </dgm:t>
    </dgm:pt>
    <dgm:pt modelId="{EFF6B6A7-1D38-455A-8602-4B4C41E73B0C}" type="parTrans" cxnId="{D0B5B4DC-C7E8-4A21-A6DF-EF94DB08443E}">
      <dgm:prSet/>
      <dgm:spPr/>
      <dgm:t>
        <a:bodyPr/>
        <a:lstStyle/>
        <a:p>
          <a:endParaRPr lang="en-US"/>
        </a:p>
      </dgm:t>
    </dgm:pt>
    <dgm:pt modelId="{86737703-9D2B-400A-8A43-139148BD6BAB}" type="sibTrans" cxnId="{D0B5B4DC-C7E8-4A21-A6DF-EF94DB08443E}">
      <dgm:prSet/>
      <dgm:spPr/>
      <dgm:t>
        <a:bodyPr/>
        <a:lstStyle/>
        <a:p>
          <a:endParaRPr lang="en-US"/>
        </a:p>
      </dgm:t>
    </dgm:pt>
    <dgm:pt modelId="{FBA2593F-CF97-4C61-B526-190A59EFD077}">
      <dgm:prSet/>
      <dgm:spPr/>
      <dgm:t>
        <a:bodyPr/>
        <a:lstStyle/>
        <a:p>
          <a:pPr rtl="0"/>
          <a:r>
            <a:rPr lang="en-US" b="1" smtClean="0"/>
            <a:t>Operator Dashboard:</a:t>
          </a:r>
          <a:endParaRPr lang="en-US"/>
        </a:p>
      </dgm:t>
    </dgm:pt>
    <dgm:pt modelId="{D9DD5478-7F33-46B8-A4A6-CEA85B914AC6}" type="parTrans" cxnId="{75214C02-A430-4EB5-A488-B1C92CD23A1E}">
      <dgm:prSet/>
      <dgm:spPr/>
      <dgm:t>
        <a:bodyPr/>
        <a:lstStyle/>
        <a:p>
          <a:endParaRPr lang="en-US"/>
        </a:p>
      </dgm:t>
    </dgm:pt>
    <dgm:pt modelId="{CAC32618-0A80-414C-85E8-6446F03E5A5A}" type="sibTrans" cxnId="{75214C02-A430-4EB5-A488-B1C92CD23A1E}">
      <dgm:prSet/>
      <dgm:spPr/>
      <dgm:t>
        <a:bodyPr/>
        <a:lstStyle/>
        <a:p>
          <a:endParaRPr lang="en-US"/>
        </a:p>
      </dgm:t>
    </dgm:pt>
    <dgm:pt modelId="{265571E2-1D47-42CE-99CA-8C0ACAA51453}">
      <dgm:prSet/>
      <dgm:spPr/>
      <dgm:t>
        <a:bodyPr/>
        <a:lstStyle/>
        <a:p>
          <a:pPr rtl="0"/>
          <a:r>
            <a:rPr lang="en-US" smtClean="0"/>
            <a:t>Tools for transport operators to track fleet performance and manage schedules.</a:t>
          </a:r>
          <a:endParaRPr lang="en-US"/>
        </a:p>
      </dgm:t>
    </dgm:pt>
    <dgm:pt modelId="{05DCEA8D-CFE5-4DB2-8202-2A0ECF2B64E4}" type="parTrans" cxnId="{D494B56C-6F3E-46E6-BEB3-BB78AFB20B7B}">
      <dgm:prSet/>
      <dgm:spPr/>
      <dgm:t>
        <a:bodyPr/>
        <a:lstStyle/>
        <a:p>
          <a:endParaRPr lang="en-US"/>
        </a:p>
      </dgm:t>
    </dgm:pt>
    <dgm:pt modelId="{B82F83C5-D477-47BA-B69B-CE1B15CB2865}" type="sibTrans" cxnId="{D494B56C-6F3E-46E6-BEB3-BB78AFB20B7B}">
      <dgm:prSet/>
      <dgm:spPr/>
      <dgm:t>
        <a:bodyPr/>
        <a:lstStyle/>
        <a:p>
          <a:endParaRPr lang="en-US"/>
        </a:p>
      </dgm:t>
    </dgm:pt>
    <dgm:pt modelId="{8E2E90DF-3EA8-4842-AB3E-40F974EDED11}">
      <dgm:prSet/>
      <dgm:spPr/>
      <dgm:t>
        <a:bodyPr/>
        <a:lstStyle/>
        <a:p>
          <a:pPr rtl="0"/>
          <a:r>
            <a:rPr lang="en-US" smtClean="0"/>
            <a:t>Reports and analytics to optimize operations and reduce costs.</a:t>
          </a:r>
          <a:endParaRPr lang="en-US"/>
        </a:p>
      </dgm:t>
    </dgm:pt>
    <dgm:pt modelId="{103B446F-E1D2-4CEC-BDBA-80D4106DB873}" type="parTrans" cxnId="{0C31F2CB-FBA7-4C94-ACE0-7FF5A4037283}">
      <dgm:prSet/>
      <dgm:spPr/>
      <dgm:t>
        <a:bodyPr/>
        <a:lstStyle/>
        <a:p>
          <a:endParaRPr lang="en-US"/>
        </a:p>
      </dgm:t>
    </dgm:pt>
    <dgm:pt modelId="{0BA25D03-44AE-468D-8E53-C5FBAAEA820E}" type="sibTrans" cxnId="{0C31F2CB-FBA7-4C94-ACE0-7FF5A4037283}">
      <dgm:prSet/>
      <dgm:spPr/>
      <dgm:t>
        <a:bodyPr/>
        <a:lstStyle/>
        <a:p>
          <a:endParaRPr lang="en-US"/>
        </a:p>
      </dgm:t>
    </dgm:pt>
    <dgm:pt modelId="{5EC8B501-2F72-4606-B4D5-2CF805878544}" type="pres">
      <dgm:prSet presAssocID="{42EB1107-48A1-400B-9E02-667027F32788}" presName="linear" presStyleCnt="0">
        <dgm:presLayoutVars>
          <dgm:animLvl val="lvl"/>
          <dgm:resizeHandles val="exact"/>
        </dgm:presLayoutVars>
      </dgm:prSet>
      <dgm:spPr/>
    </dgm:pt>
    <dgm:pt modelId="{A32B422B-A774-4D1D-8578-3DEA3763FA2F}" type="pres">
      <dgm:prSet presAssocID="{0E7135DD-C6B6-4485-B61E-345499633D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3D4BD24-13D7-41C7-A21C-D55EBB88EB3E}" type="pres">
      <dgm:prSet presAssocID="{0E7135DD-C6B6-4485-B61E-345499633D3C}" presName="childText" presStyleLbl="revTx" presStyleIdx="0" presStyleCnt="3">
        <dgm:presLayoutVars>
          <dgm:bulletEnabled val="1"/>
        </dgm:presLayoutVars>
      </dgm:prSet>
      <dgm:spPr/>
    </dgm:pt>
    <dgm:pt modelId="{1FD59DDC-10BB-45F5-BD79-3EA9F519C6FF}" type="pres">
      <dgm:prSet presAssocID="{71CA5408-1109-4735-97B8-FA54F36C9C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98D4D37-C851-446F-AF21-EE95300E401A}" type="pres">
      <dgm:prSet presAssocID="{71CA5408-1109-4735-97B8-FA54F36C9CE6}" presName="childText" presStyleLbl="revTx" presStyleIdx="1" presStyleCnt="3">
        <dgm:presLayoutVars>
          <dgm:bulletEnabled val="1"/>
        </dgm:presLayoutVars>
      </dgm:prSet>
      <dgm:spPr/>
    </dgm:pt>
    <dgm:pt modelId="{228D2FE7-3BF5-4C49-B71A-18C4EDDBCFF8}" type="pres">
      <dgm:prSet presAssocID="{FBA2593F-CF97-4C61-B526-190A59EFD07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08A8BCE-EB1F-4E0D-B50E-9610D9E45285}" type="pres">
      <dgm:prSet presAssocID="{FBA2593F-CF97-4C61-B526-190A59EFD07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C09810D-0276-4036-9783-4F5BE19E2CEC}" type="presOf" srcId="{FBA2593F-CF97-4C61-B526-190A59EFD077}" destId="{228D2FE7-3BF5-4C49-B71A-18C4EDDBCFF8}" srcOrd="0" destOrd="0" presId="urn:microsoft.com/office/officeart/2005/8/layout/vList2"/>
    <dgm:cxn modelId="{A8E12C98-1DA2-4350-ABED-50620E5F0ABA}" srcId="{0E7135DD-C6B6-4485-B61E-345499633D3C}" destId="{30FE7AD6-AE53-49C9-A9F6-7263C7D4CE25}" srcOrd="2" destOrd="0" parTransId="{74D5905F-AD68-4C6F-BA2E-B8D2D523E028}" sibTransId="{C149BED6-8FE7-4C92-B5FC-D088AFC1E235}"/>
    <dgm:cxn modelId="{18324102-16CB-430D-97B0-E3A41CBE46DA}" type="presOf" srcId="{30FE7AD6-AE53-49C9-A9F6-7263C7D4CE25}" destId="{83D4BD24-13D7-41C7-A21C-D55EBB88EB3E}" srcOrd="0" destOrd="2" presId="urn:microsoft.com/office/officeart/2005/8/layout/vList2"/>
    <dgm:cxn modelId="{E1C3147D-3D90-41C8-B74D-9D9BB841FD82}" type="presOf" srcId="{35EDD011-6F84-4784-809B-68F007AEB82E}" destId="{198D4D37-C851-446F-AF21-EE95300E401A}" srcOrd="0" destOrd="1" presId="urn:microsoft.com/office/officeart/2005/8/layout/vList2"/>
    <dgm:cxn modelId="{D6BB4527-3CD7-4745-B08C-7B43B65544C2}" srcId="{0E7135DD-C6B6-4485-B61E-345499633D3C}" destId="{92C994E6-1C6C-452A-9603-BE05F254B6AA}" srcOrd="1" destOrd="0" parTransId="{A50BA478-A59D-4129-B7F0-4FA5934D1626}" sibTransId="{25B01ED7-7FC0-46E8-893D-C3C251E3C5EE}"/>
    <dgm:cxn modelId="{BEE9E03B-6FCC-4539-A8C6-1647EDE83BC1}" type="presOf" srcId="{0E7135DD-C6B6-4485-B61E-345499633D3C}" destId="{A32B422B-A774-4D1D-8578-3DEA3763FA2F}" srcOrd="0" destOrd="0" presId="urn:microsoft.com/office/officeart/2005/8/layout/vList2"/>
    <dgm:cxn modelId="{4ECFB557-C59C-4F3E-B9AD-42030FE1E619}" srcId="{42EB1107-48A1-400B-9E02-667027F32788}" destId="{0E7135DD-C6B6-4485-B61E-345499633D3C}" srcOrd="0" destOrd="0" parTransId="{955C338F-AFA7-43F2-B042-4BEBA32F0EFD}" sibTransId="{A738AA28-E2B9-4741-828D-A03CCFB0990E}"/>
    <dgm:cxn modelId="{15BE2361-6A7C-47E7-BFA0-7CB5415FBCF8}" type="presOf" srcId="{18575C92-8611-46AB-ACD9-1FC1F6EF4A8F}" destId="{198D4D37-C851-446F-AF21-EE95300E401A}" srcOrd="0" destOrd="0" presId="urn:microsoft.com/office/officeart/2005/8/layout/vList2"/>
    <dgm:cxn modelId="{D494B56C-6F3E-46E6-BEB3-BB78AFB20B7B}" srcId="{FBA2593F-CF97-4C61-B526-190A59EFD077}" destId="{265571E2-1D47-42CE-99CA-8C0ACAA51453}" srcOrd="0" destOrd="0" parTransId="{05DCEA8D-CFE5-4DB2-8202-2A0ECF2B64E4}" sibTransId="{B82F83C5-D477-47BA-B69B-CE1B15CB2865}"/>
    <dgm:cxn modelId="{4BA1128B-1493-474D-B2A1-DE5D79301587}" type="presOf" srcId="{42EB1107-48A1-400B-9E02-667027F32788}" destId="{5EC8B501-2F72-4606-B4D5-2CF805878544}" srcOrd="0" destOrd="0" presId="urn:microsoft.com/office/officeart/2005/8/layout/vList2"/>
    <dgm:cxn modelId="{53963B47-9C34-4106-A689-94AFC11A3865}" type="presOf" srcId="{009EE045-C639-42EF-854C-F066BB90AE6C}" destId="{83D4BD24-13D7-41C7-A21C-D55EBB88EB3E}" srcOrd="0" destOrd="0" presId="urn:microsoft.com/office/officeart/2005/8/layout/vList2"/>
    <dgm:cxn modelId="{84F63E55-CF28-4B1F-86E1-8FBD0F529CAC}" srcId="{71CA5408-1109-4735-97B8-FA54F36C9CE6}" destId="{35EDD011-6F84-4784-809B-68F007AEB82E}" srcOrd="1" destOrd="0" parTransId="{115D41EC-D72A-4321-9F6B-4726E7862754}" sibTransId="{B1AFAB8F-0F1C-4B90-99C5-31BF006217AE}"/>
    <dgm:cxn modelId="{22941E92-A6B9-4CA5-BDE9-39EA5BA42A17}" srcId="{0E7135DD-C6B6-4485-B61E-345499633D3C}" destId="{009EE045-C639-42EF-854C-F066BB90AE6C}" srcOrd="0" destOrd="0" parTransId="{7077FB27-AF57-4FD7-B6F8-EFA0A3F7846C}" sibTransId="{55E7DA77-FC5F-4AB8-BE00-49F2EDD41394}"/>
    <dgm:cxn modelId="{1BE02740-E4A1-4700-92B3-D446E1A474F0}" type="presOf" srcId="{71CA5408-1109-4735-97B8-FA54F36C9CE6}" destId="{1FD59DDC-10BB-45F5-BD79-3EA9F519C6FF}" srcOrd="0" destOrd="0" presId="urn:microsoft.com/office/officeart/2005/8/layout/vList2"/>
    <dgm:cxn modelId="{46FF213B-F3B4-480B-BDD1-64BBE8420062}" srcId="{42EB1107-48A1-400B-9E02-667027F32788}" destId="{71CA5408-1109-4735-97B8-FA54F36C9CE6}" srcOrd="1" destOrd="0" parTransId="{E67558D5-81DA-48A3-9178-DA60BA2C7A71}" sibTransId="{2D3ECC1D-2A53-4669-9290-E0ACB78F769D}"/>
    <dgm:cxn modelId="{EF75DD18-7552-4BF2-90C2-3C1EC0036F9F}" type="presOf" srcId="{92C994E6-1C6C-452A-9603-BE05F254B6AA}" destId="{83D4BD24-13D7-41C7-A21C-D55EBB88EB3E}" srcOrd="0" destOrd="1" presId="urn:microsoft.com/office/officeart/2005/8/layout/vList2"/>
    <dgm:cxn modelId="{9665481A-D5A5-4B16-B957-45E75058E344}" srcId="{71CA5408-1109-4735-97B8-FA54F36C9CE6}" destId="{18575C92-8611-46AB-ACD9-1FC1F6EF4A8F}" srcOrd="0" destOrd="0" parTransId="{FF3D88DC-55A7-4ECD-9224-07E60E184EFC}" sibTransId="{752DDF54-669B-472E-837B-90B523AE0E1E}"/>
    <dgm:cxn modelId="{8EB8E243-C41A-492D-9B84-3A6B27ABCE09}" type="presOf" srcId="{01107272-0639-4A13-B3DE-112A9A45D743}" destId="{198D4D37-C851-446F-AF21-EE95300E401A}" srcOrd="0" destOrd="2" presId="urn:microsoft.com/office/officeart/2005/8/layout/vList2"/>
    <dgm:cxn modelId="{0C31F2CB-FBA7-4C94-ACE0-7FF5A4037283}" srcId="{FBA2593F-CF97-4C61-B526-190A59EFD077}" destId="{8E2E90DF-3EA8-4842-AB3E-40F974EDED11}" srcOrd="1" destOrd="0" parTransId="{103B446F-E1D2-4CEC-BDBA-80D4106DB873}" sibTransId="{0BA25D03-44AE-468D-8E53-C5FBAAEA820E}"/>
    <dgm:cxn modelId="{75214C02-A430-4EB5-A488-B1C92CD23A1E}" srcId="{42EB1107-48A1-400B-9E02-667027F32788}" destId="{FBA2593F-CF97-4C61-B526-190A59EFD077}" srcOrd="2" destOrd="0" parTransId="{D9DD5478-7F33-46B8-A4A6-CEA85B914AC6}" sibTransId="{CAC32618-0A80-414C-85E8-6446F03E5A5A}"/>
    <dgm:cxn modelId="{66475C6C-FFC6-44A1-8189-7C84E7023D5A}" type="presOf" srcId="{8E2E90DF-3EA8-4842-AB3E-40F974EDED11}" destId="{508A8BCE-EB1F-4E0D-B50E-9610D9E45285}" srcOrd="0" destOrd="1" presId="urn:microsoft.com/office/officeart/2005/8/layout/vList2"/>
    <dgm:cxn modelId="{D0B5B4DC-C7E8-4A21-A6DF-EF94DB08443E}" srcId="{71CA5408-1109-4735-97B8-FA54F36C9CE6}" destId="{01107272-0639-4A13-B3DE-112A9A45D743}" srcOrd="2" destOrd="0" parTransId="{EFF6B6A7-1D38-455A-8602-4B4C41E73B0C}" sibTransId="{86737703-9D2B-400A-8A43-139148BD6BAB}"/>
    <dgm:cxn modelId="{16DC7B8D-3D2B-431F-907E-34B5282633A6}" type="presOf" srcId="{265571E2-1D47-42CE-99CA-8C0ACAA51453}" destId="{508A8BCE-EB1F-4E0D-B50E-9610D9E45285}" srcOrd="0" destOrd="0" presId="urn:microsoft.com/office/officeart/2005/8/layout/vList2"/>
    <dgm:cxn modelId="{395B26FD-593A-4AFF-89A3-B6A914F65154}" type="presParOf" srcId="{5EC8B501-2F72-4606-B4D5-2CF805878544}" destId="{A32B422B-A774-4D1D-8578-3DEA3763FA2F}" srcOrd="0" destOrd="0" presId="urn:microsoft.com/office/officeart/2005/8/layout/vList2"/>
    <dgm:cxn modelId="{EA155B67-DA16-4C91-8635-801874F19504}" type="presParOf" srcId="{5EC8B501-2F72-4606-B4D5-2CF805878544}" destId="{83D4BD24-13D7-41C7-A21C-D55EBB88EB3E}" srcOrd="1" destOrd="0" presId="urn:microsoft.com/office/officeart/2005/8/layout/vList2"/>
    <dgm:cxn modelId="{AB203E57-DF9E-4FF2-9B8D-BBDBD7897693}" type="presParOf" srcId="{5EC8B501-2F72-4606-B4D5-2CF805878544}" destId="{1FD59DDC-10BB-45F5-BD79-3EA9F519C6FF}" srcOrd="2" destOrd="0" presId="urn:microsoft.com/office/officeart/2005/8/layout/vList2"/>
    <dgm:cxn modelId="{8E1E3FDE-4E57-436D-89A3-8D9CCC90497A}" type="presParOf" srcId="{5EC8B501-2F72-4606-B4D5-2CF805878544}" destId="{198D4D37-C851-446F-AF21-EE95300E401A}" srcOrd="3" destOrd="0" presId="urn:microsoft.com/office/officeart/2005/8/layout/vList2"/>
    <dgm:cxn modelId="{F09ED8C0-0181-4324-8309-9FDC9E94A989}" type="presParOf" srcId="{5EC8B501-2F72-4606-B4D5-2CF805878544}" destId="{228D2FE7-3BF5-4C49-B71A-18C4EDDBCFF8}" srcOrd="4" destOrd="0" presId="urn:microsoft.com/office/officeart/2005/8/layout/vList2"/>
    <dgm:cxn modelId="{AC874B88-FE02-477B-9453-26205E3602AE}" type="presParOf" srcId="{5EC8B501-2F72-4606-B4D5-2CF805878544}" destId="{508A8BCE-EB1F-4E0D-B50E-9610D9E45285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92F241-84CC-47A2-A610-16FFFF37956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B6F086E-1FE1-4FD8-8CC4-B22B4D6B6F75}">
      <dgm:prSet/>
      <dgm:spPr/>
      <dgm:t>
        <a:bodyPr/>
        <a:lstStyle/>
        <a:p>
          <a:pPr rtl="0"/>
          <a:r>
            <a:rPr lang="en-US" smtClean="0"/>
            <a:t>Impact Assessment</a:t>
          </a:r>
          <a:endParaRPr lang="en-US"/>
        </a:p>
      </dgm:t>
    </dgm:pt>
    <dgm:pt modelId="{A1DE6C83-5D84-41E1-81DE-F26DE02E61A7}" type="parTrans" cxnId="{5909A89D-0DE3-47BC-B6D7-777F601571BE}">
      <dgm:prSet/>
      <dgm:spPr/>
      <dgm:t>
        <a:bodyPr/>
        <a:lstStyle/>
        <a:p>
          <a:endParaRPr lang="en-US"/>
        </a:p>
      </dgm:t>
    </dgm:pt>
    <dgm:pt modelId="{1C7AF59A-D38A-4A91-8942-2D5993FB8688}" type="sibTrans" cxnId="{5909A89D-0DE3-47BC-B6D7-777F601571BE}">
      <dgm:prSet/>
      <dgm:spPr/>
      <dgm:t>
        <a:bodyPr/>
        <a:lstStyle/>
        <a:p>
          <a:endParaRPr lang="en-US"/>
        </a:p>
      </dgm:t>
    </dgm:pt>
    <dgm:pt modelId="{6BF6EC13-D3FC-441D-9727-D852167645CF}">
      <dgm:prSet/>
      <dgm:spPr/>
      <dgm:t>
        <a:bodyPr/>
        <a:lstStyle/>
        <a:p>
          <a:pPr rtl="0"/>
          <a:r>
            <a:rPr lang="en-US" dirty="0" smtClean="0"/>
            <a:t>Operational Efficiency: Transport operators will benefit from streamlined processes, reduced costs, and better fleet utilization.</a:t>
          </a:r>
          <a:endParaRPr lang="en-US" dirty="0"/>
        </a:p>
      </dgm:t>
    </dgm:pt>
    <dgm:pt modelId="{EE7BDDE5-0045-4E00-94F8-7D4991A01F68}" type="parTrans" cxnId="{B325FDD7-A08E-4DE3-8D39-60005225B9D6}">
      <dgm:prSet/>
      <dgm:spPr/>
      <dgm:t>
        <a:bodyPr/>
        <a:lstStyle/>
        <a:p>
          <a:endParaRPr lang="en-US"/>
        </a:p>
      </dgm:t>
    </dgm:pt>
    <dgm:pt modelId="{434B5063-B726-44C1-AC99-F3990B9085BB}" type="sibTrans" cxnId="{B325FDD7-A08E-4DE3-8D39-60005225B9D6}">
      <dgm:prSet/>
      <dgm:spPr/>
      <dgm:t>
        <a:bodyPr/>
        <a:lstStyle/>
        <a:p>
          <a:endParaRPr lang="en-US"/>
        </a:p>
      </dgm:t>
    </dgm:pt>
    <dgm:pt modelId="{EFABE404-9CCF-417C-A50C-FE229F962C47}">
      <dgm:prSet/>
      <dgm:spPr/>
      <dgm:t>
        <a:bodyPr/>
        <a:lstStyle/>
        <a:p>
          <a:pPr rtl="0"/>
          <a:r>
            <a:rPr lang="en-US" dirty="0" smtClean="0"/>
            <a:t>Enhanced Passenger Experience: Increased convenience, transparency, and reliability will attract more passengers.</a:t>
          </a:r>
          <a:endParaRPr lang="en-US" dirty="0"/>
        </a:p>
      </dgm:t>
    </dgm:pt>
    <dgm:pt modelId="{73601AF3-A824-488F-A973-D40EFFB4C905}" type="parTrans" cxnId="{E2F2E084-A83D-44C9-BFC3-F1484209A1FB}">
      <dgm:prSet/>
      <dgm:spPr/>
      <dgm:t>
        <a:bodyPr/>
        <a:lstStyle/>
        <a:p>
          <a:endParaRPr lang="en-US"/>
        </a:p>
      </dgm:t>
    </dgm:pt>
    <dgm:pt modelId="{410CE63A-60F1-411B-801A-460C66C59B66}" type="sibTrans" cxnId="{E2F2E084-A83D-44C9-BFC3-F1484209A1FB}">
      <dgm:prSet/>
      <dgm:spPr/>
      <dgm:t>
        <a:bodyPr/>
        <a:lstStyle/>
        <a:p>
          <a:endParaRPr lang="en-US"/>
        </a:p>
      </dgm:t>
    </dgm:pt>
    <dgm:pt modelId="{6D4ACD2A-F80F-436C-BADF-35C9048212A7}">
      <dgm:prSet/>
      <dgm:spPr/>
      <dgm:t>
        <a:bodyPr/>
        <a:lstStyle/>
        <a:p>
          <a:pPr rtl="0"/>
          <a:r>
            <a:rPr lang="en-US" dirty="0" smtClean="0"/>
            <a:t>Economic Growth: Improved transportation systems will boost connectivity and regional development.</a:t>
          </a:r>
          <a:endParaRPr lang="en-US" dirty="0"/>
        </a:p>
      </dgm:t>
    </dgm:pt>
    <dgm:pt modelId="{AB292C9C-BB6B-435C-ABFE-777202427E9D}" type="parTrans" cxnId="{0800135F-FFB3-4B83-A29F-5B86B87686BD}">
      <dgm:prSet/>
      <dgm:spPr/>
      <dgm:t>
        <a:bodyPr/>
        <a:lstStyle/>
        <a:p>
          <a:endParaRPr lang="en-US"/>
        </a:p>
      </dgm:t>
    </dgm:pt>
    <dgm:pt modelId="{7540E9A1-998A-4490-9703-A5370B57F4D5}" type="sibTrans" cxnId="{0800135F-FFB3-4B83-A29F-5B86B87686BD}">
      <dgm:prSet/>
      <dgm:spPr/>
      <dgm:t>
        <a:bodyPr/>
        <a:lstStyle/>
        <a:p>
          <a:endParaRPr lang="en-US"/>
        </a:p>
      </dgm:t>
    </dgm:pt>
    <dgm:pt modelId="{D4456F99-D412-4B67-8DF0-AB72F78E3D59}" type="pres">
      <dgm:prSet presAssocID="{CA92F241-84CC-47A2-A610-16FFFF37956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44F2DA-699F-43A6-AE75-831D3BD7A263}" type="pres">
      <dgm:prSet presAssocID="{0B6F086E-1FE1-4FD8-8CC4-B22B4D6B6F75}" presName="hierRoot1" presStyleCnt="0">
        <dgm:presLayoutVars>
          <dgm:hierBranch val="init"/>
        </dgm:presLayoutVars>
      </dgm:prSet>
      <dgm:spPr/>
    </dgm:pt>
    <dgm:pt modelId="{4EAA9463-576E-44D7-BDCD-2B7CB6D7CED0}" type="pres">
      <dgm:prSet presAssocID="{0B6F086E-1FE1-4FD8-8CC4-B22B4D6B6F75}" presName="rootComposite1" presStyleCnt="0"/>
      <dgm:spPr/>
    </dgm:pt>
    <dgm:pt modelId="{A772C913-D875-45C8-87C6-CCF723C209D0}" type="pres">
      <dgm:prSet presAssocID="{0B6F086E-1FE1-4FD8-8CC4-B22B4D6B6F75}" presName="rootText1" presStyleLbl="alignAcc1" presStyleIdx="0" presStyleCnt="0">
        <dgm:presLayoutVars>
          <dgm:chPref val="3"/>
        </dgm:presLayoutVars>
      </dgm:prSet>
      <dgm:spPr/>
    </dgm:pt>
    <dgm:pt modelId="{4FD25E94-1DC8-4C58-8DE0-9A1EAAE0502C}" type="pres">
      <dgm:prSet presAssocID="{0B6F086E-1FE1-4FD8-8CC4-B22B4D6B6F75}" presName="topArc1" presStyleLbl="parChTrans1D1" presStyleIdx="0" presStyleCnt="8"/>
      <dgm:spPr/>
    </dgm:pt>
    <dgm:pt modelId="{72F1CB37-63AF-41E8-9D4E-3A7A510A7E19}" type="pres">
      <dgm:prSet presAssocID="{0B6F086E-1FE1-4FD8-8CC4-B22B4D6B6F75}" presName="bottomArc1" presStyleLbl="parChTrans1D1" presStyleIdx="1" presStyleCnt="8"/>
      <dgm:spPr/>
    </dgm:pt>
    <dgm:pt modelId="{B5ED287E-565E-4CC1-9262-2BD76F5D1B35}" type="pres">
      <dgm:prSet presAssocID="{0B6F086E-1FE1-4FD8-8CC4-B22B4D6B6F75}" presName="topConnNode1" presStyleLbl="node1" presStyleIdx="0" presStyleCnt="0"/>
      <dgm:spPr/>
    </dgm:pt>
    <dgm:pt modelId="{5FC8EF60-9109-46AC-87C0-A51E8F5DC483}" type="pres">
      <dgm:prSet presAssocID="{0B6F086E-1FE1-4FD8-8CC4-B22B4D6B6F75}" presName="hierChild2" presStyleCnt="0"/>
      <dgm:spPr/>
    </dgm:pt>
    <dgm:pt modelId="{060ADC49-1DC8-4CFA-BCD3-A98F6DA84E4F}" type="pres">
      <dgm:prSet presAssocID="{EE7BDDE5-0045-4E00-94F8-7D4991A01F68}" presName="Name28" presStyleLbl="parChTrans1D2" presStyleIdx="0" presStyleCnt="3"/>
      <dgm:spPr/>
    </dgm:pt>
    <dgm:pt modelId="{9EB45F4A-4AB0-4446-A29E-6796936A66A7}" type="pres">
      <dgm:prSet presAssocID="{6BF6EC13-D3FC-441D-9727-D852167645CF}" presName="hierRoot2" presStyleCnt="0">
        <dgm:presLayoutVars>
          <dgm:hierBranch val="init"/>
        </dgm:presLayoutVars>
      </dgm:prSet>
      <dgm:spPr/>
    </dgm:pt>
    <dgm:pt modelId="{55573E55-7527-4C59-A4CD-30F3CD659ACC}" type="pres">
      <dgm:prSet presAssocID="{6BF6EC13-D3FC-441D-9727-D852167645CF}" presName="rootComposite2" presStyleCnt="0"/>
      <dgm:spPr/>
    </dgm:pt>
    <dgm:pt modelId="{D1B705C2-F68C-466D-9B47-7B945908A4F2}" type="pres">
      <dgm:prSet presAssocID="{6BF6EC13-D3FC-441D-9727-D852167645CF}" presName="rootText2" presStyleLbl="alignAcc1" presStyleIdx="0" presStyleCnt="0">
        <dgm:presLayoutVars>
          <dgm:chPref val="3"/>
        </dgm:presLayoutVars>
      </dgm:prSet>
      <dgm:spPr/>
    </dgm:pt>
    <dgm:pt modelId="{17214280-DC92-476A-B5D0-C4940DDEC248}" type="pres">
      <dgm:prSet presAssocID="{6BF6EC13-D3FC-441D-9727-D852167645CF}" presName="topArc2" presStyleLbl="parChTrans1D1" presStyleIdx="2" presStyleCnt="8"/>
      <dgm:spPr/>
    </dgm:pt>
    <dgm:pt modelId="{58D947EE-66F6-4432-B27E-DE38098089A7}" type="pres">
      <dgm:prSet presAssocID="{6BF6EC13-D3FC-441D-9727-D852167645CF}" presName="bottomArc2" presStyleLbl="parChTrans1D1" presStyleIdx="3" presStyleCnt="8"/>
      <dgm:spPr/>
    </dgm:pt>
    <dgm:pt modelId="{EF09EDC7-2E99-4EDA-867B-BC2C45F18F50}" type="pres">
      <dgm:prSet presAssocID="{6BF6EC13-D3FC-441D-9727-D852167645CF}" presName="topConnNode2" presStyleLbl="node2" presStyleIdx="0" presStyleCnt="0"/>
      <dgm:spPr/>
    </dgm:pt>
    <dgm:pt modelId="{5088FA01-6919-408C-B916-EB522520A7AB}" type="pres">
      <dgm:prSet presAssocID="{6BF6EC13-D3FC-441D-9727-D852167645CF}" presName="hierChild4" presStyleCnt="0"/>
      <dgm:spPr/>
    </dgm:pt>
    <dgm:pt modelId="{3F13E3C8-44CC-4E6B-A899-299C12B45C84}" type="pres">
      <dgm:prSet presAssocID="{6BF6EC13-D3FC-441D-9727-D852167645CF}" presName="hierChild5" presStyleCnt="0"/>
      <dgm:spPr/>
    </dgm:pt>
    <dgm:pt modelId="{4502B417-A359-4841-B786-093056B0CD05}" type="pres">
      <dgm:prSet presAssocID="{73601AF3-A824-488F-A973-D40EFFB4C905}" presName="Name28" presStyleLbl="parChTrans1D2" presStyleIdx="1" presStyleCnt="3"/>
      <dgm:spPr/>
    </dgm:pt>
    <dgm:pt modelId="{4819CB55-60BE-43B3-9756-C7E41A2B0DF3}" type="pres">
      <dgm:prSet presAssocID="{EFABE404-9CCF-417C-A50C-FE229F962C47}" presName="hierRoot2" presStyleCnt="0">
        <dgm:presLayoutVars>
          <dgm:hierBranch val="init"/>
        </dgm:presLayoutVars>
      </dgm:prSet>
      <dgm:spPr/>
    </dgm:pt>
    <dgm:pt modelId="{4C67D903-723A-4232-BAF3-1BD7AFE5EE60}" type="pres">
      <dgm:prSet presAssocID="{EFABE404-9CCF-417C-A50C-FE229F962C47}" presName="rootComposite2" presStyleCnt="0"/>
      <dgm:spPr/>
    </dgm:pt>
    <dgm:pt modelId="{FD200929-6C3C-443C-B361-F123E2B29C8F}" type="pres">
      <dgm:prSet presAssocID="{EFABE404-9CCF-417C-A50C-FE229F962C47}" presName="rootText2" presStyleLbl="alignAcc1" presStyleIdx="0" presStyleCnt="0">
        <dgm:presLayoutVars>
          <dgm:chPref val="3"/>
        </dgm:presLayoutVars>
      </dgm:prSet>
      <dgm:spPr/>
    </dgm:pt>
    <dgm:pt modelId="{3428E503-A716-4837-A948-19446D0F69A2}" type="pres">
      <dgm:prSet presAssocID="{EFABE404-9CCF-417C-A50C-FE229F962C47}" presName="topArc2" presStyleLbl="parChTrans1D1" presStyleIdx="4" presStyleCnt="8"/>
      <dgm:spPr/>
    </dgm:pt>
    <dgm:pt modelId="{385FCE95-8F2C-4314-ADBB-F940545D31DB}" type="pres">
      <dgm:prSet presAssocID="{EFABE404-9CCF-417C-A50C-FE229F962C47}" presName="bottomArc2" presStyleLbl="parChTrans1D1" presStyleIdx="5" presStyleCnt="8"/>
      <dgm:spPr/>
    </dgm:pt>
    <dgm:pt modelId="{FCF0296F-E31F-409A-8964-74CBC051D600}" type="pres">
      <dgm:prSet presAssocID="{EFABE404-9CCF-417C-A50C-FE229F962C47}" presName="topConnNode2" presStyleLbl="node2" presStyleIdx="0" presStyleCnt="0"/>
      <dgm:spPr/>
    </dgm:pt>
    <dgm:pt modelId="{136647C0-7B28-40B6-9923-45885D81514D}" type="pres">
      <dgm:prSet presAssocID="{EFABE404-9CCF-417C-A50C-FE229F962C47}" presName="hierChild4" presStyleCnt="0"/>
      <dgm:spPr/>
    </dgm:pt>
    <dgm:pt modelId="{069842F7-35D1-4BD3-ABFB-7E37651A9CA5}" type="pres">
      <dgm:prSet presAssocID="{EFABE404-9CCF-417C-A50C-FE229F962C47}" presName="hierChild5" presStyleCnt="0"/>
      <dgm:spPr/>
    </dgm:pt>
    <dgm:pt modelId="{D58A9849-937C-424D-BAD8-9B00E22904B7}" type="pres">
      <dgm:prSet presAssocID="{AB292C9C-BB6B-435C-ABFE-777202427E9D}" presName="Name28" presStyleLbl="parChTrans1D2" presStyleIdx="2" presStyleCnt="3"/>
      <dgm:spPr/>
    </dgm:pt>
    <dgm:pt modelId="{8E92E5D4-1BEB-42F4-9348-A52D5B6E98B2}" type="pres">
      <dgm:prSet presAssocID="{6D4ACD2A-F80F-436C-BADF-35C9048212A7}" presName="hierRoot2" presStyleCnt="0">
        <dgm:presLayoutVars>
          <dgm:hierBranch val="init"/>
        </dgm:presLayoutVars>
      </dgm:prSet>
      <dgm:spPr/>
    </dgm:pt>
    <dgm:pt modelId="{805E9CC2-B57C-430E-ADCB-F9D24A485C75}" type="pres">
      <dgm:prSet presAssocID="{6D4ACD2A-F80F-436C-BADF-35C9048212A7}" presName="rootComposite2" presStyleCnt="0"/>
      <dgm:spPr/>
    </dgm:pt>
    <dgm:pt modelId="{637F667F-F517-4C49-A375-DA42CC96BDB4}" type="pres">
      <dgm:prSet presAssocID="{6D4ACD2A-F80F-436C-BADF-35C9048212A7}" presName="rootText2" presStyleLbl="alignAcc1" presStyleIdx="0" presStyleCnt="0">
        <dgm:presLayoutVars>
          <dgm:chPref val="3"/>
        </dgm:presLayoutVars>
      </dgm:prSet>
      <dgm:spPr/>
    </dgm:pt>
    <dgm:pt modelId="{6A6326C0-633B-4E01-9443-117AC81A45EB}" type="pres">
      <dgm:prSet presAssocID="{6D4ACD2A-F80F-436C-BADF-35C9048212A7}" presName="topArc2" presStyleLbl="parChTrans1D1" presStyleIdx="6" presStyleCnt="8"/>
      <dgm:spPr/>
    </dgm:pt>
    <dgm:pt modelId="{BEA57E8B-F615-425B-A47C-EA5609586CA6}" type="pres">
      <dgm:prSet presAssocID="{6D4ACD2A-F80F-436C-BADF-35C9048212A7}" presName="bottomArc2" presStyleLbl="parChTrans1D1" presStyleIdx="7" presStyleCnt="8"/>
      <dgm:spPr/>
    </dgm:pt>
    <dgm:pt modelId="{73B7FD50-826B-4280-8C8D-22F42C76571A}" type="pres">
      <dgm:prSet presAssocID="{6D4ACD2A-F80F-436C-BADF-35C9048212A7}" presName="topConnNode2" presStyleLbl="node2" presStyleIdx="0" presStyleCnt="0"/>
      <dgm:spPr/>
    </dgm:pt>
    <dgm:pt modelId="{2FE8DDF8-ED94-449F-9BF0-06FD0C4D4EFF}" type="pres">
      <dgm:prSet presAssocID="{6D4ACD2A-F80F-436C-BADF-35C9048212A7}" presName="hierChild4" presStyleCnt="0"/>
      <dgm:spPr/>
    </dgm:pt>
    <dgm:pt modelId="{16982544-EB29-4B57-8731-D409221DE42C}" type="pres">
      <dgm:prSet presAssocID="{6D4ACD2A-F80F-436C-BADF-35C9048212A7}" presName="hierChild5" presStyleCnt="0"/>
      <dgm:spPr/>
    </dgm:pt>
    <dgm:pt modelId="{2363D545-44C2-49DD-8311-C4F1E79D01CC}" type="pres">
      <dgm:prSet presAssocID="{0B6F086E-1FE1-4FD8-8CC4-B22B4D6B6F75}" presName="hierChild3" presStyleCnt="0"/>
      <dgm:spPr/>
    </dgm:pt>
  </dgm:ptLst>
  <dgm:cxnLst>
    <dgm:cxn modelId="{C2A39F74-4A0F-4437-B1D9-7524263A48B3}" type="presOf" srcId="{0B6F086E-1FE1-4FD8-8CC4-B22B4D6B6F75}" destId="{A772C913-D875-45C8-87C6-CCF723C209D0}" srcOrd="0" destOrd="0" presId="urn:microsoft.com/office/officeart/2008/layout/HalfCircleOrganizationChart"/>
    <dgm:cxn modelId="{08313E7B-0D72-4016-8A30-A8A90106B5B6}" type="presOf" srcId="{EFABE404-9CCF-417C-A50C-FE229F962C47}" destId="{FCF0296F-E31F-409A-8964-74CBC051D600}" srcOrd="1" destOrd="0" presId="urn:microsoft.com/office/officeart/2008/layout/HalfCircleOrganizationChart"/>
    <dgm:cxn modelId="{97B96EEA-0942-4A4E-85FA-C7F595EDB039}" type="presOf" srcId="{AB292C9C-BB6B-435C-ABFE-777202427E9D}" destId="{D58A9849-937C-424D-BAD8-9B00E22904B7}" srcOrd="0" destOrd="0" presId="urn:microsoft.com/office/officeart/2008/layout/HalfCircleOrganizationChart"/>
    <dgm:cxn modelId="{7AE5E60E-1CDD-48D0-ABC6-9D702763C434}" type="presOf" srcId="{73601AF3-A824-488F-A973-D40EFFB4C905}" destId="{4502B417-A359-4841-B786-093056B0CD05}" srcOrd="0" destOrd="0" presId="urn:microsoft.com/office/officeart/2008/layout/HalfCircleOrganizationChart"/>
    <dgm:cxn modelId="{9622A05C-2510-4287-A203-13670E6E4203}" type="presOf" srcId="{EE7BDDE5-0045-4E00-94F8-7D4991A01F68}" destId="{060ADC49-1DC8-4CFA-BCD3-A98F6DA84E4F}" srcOrd="0" destOrd="0" presId="urn:microsoft.com/office/officeart/2008/layout/HalfCircleOrganizationChart"/>
    <dgm:cxn modelId="{5909A89D-0DE3-47BC-B6D7-777F601571BE}" srcId="{CA92F241-84CC-47A2-A610-16FFFF379566}" destId="{0B6F086E-1FE1-4FD8-8CC4-B22B4D6B6F75}" srcOrd="0" destOrd="0" parTransId="{A1DE6C83-5D84-41E1-81DE-F26DE02E61A7}" sibTransId="{1C7AF59A-D38A-4A91-8942-2D5993FB8688}"/>
    <dgm:cxn modelId="{B325FDD7-A08E-4DE3-8D39-60005225B9D6}" srcId="{0B6F086E-1FE1-4FD8-8CC4-B22B4D6B6F75}" destId="{6BF6EC13-D3FC-441D-9727-D852167645CF}" srcOrd="0" destOrd="0" parTransId="{EE7BDDE5-0045-4E00-94F8-7D4991A01F68}" sibTransId="{434B5063-B726-44C1-AC99-F3990B9085BB}"/>
    <dgm:cxn modelId="{8173410F-3141-49AC-B529-80639672355F}" type="presOf" srcId="{0B6F086E-1FE1-4FD8-8CC4-B22B4D6B6F75}" destId="{B5ED287E-565E-4CC1-9262-2BD76F5D1B35}" srcOrd="1" destOrd="0" presId="urn:microsoft.com/office/officeart/2008/layout/HalfCircleOrganizationChart"/>
    <dgm:cxn modelId="{9EAA8EF4-5B5F-476A-AC5A-7AB3E6A8FD5D}" type="presOf" srcId="{CA92F241-84CC-47A2-A610-16FFFF379566}" destId="{D4456F99-D412-4B67-8DF0-AB72F78E3D59}" srcOrd="0" destOrd="0" presId="urn:microsoft.com/office/officeart/2008/layout/HalfCircleOrganizationChart"/>
    <dgm:cxn modelId="{096C2CF7-6FD9-4249-B1BE-16FED8E59B7D}" type="presOf" srcId="{6D4ACD2A-F80F-436C-BADF-35C9048212A7}" destId="{73B7FD50-826B-4280-8C8D-22F42C76571A}" srcOrd="1" destOrd="0" presId="urn:microsoft.com/office/officeart/2008/layout/HalfCircleOrganizationChart"/>
    <dgm:cxn modelId="{95F2C91B-13AC-4F0D-A9D8-5739041F163E}" type="presOf" srcId="{6D4ACD2A-F80F-436C-BADF-35C9048212A7}" destId="{637F667F-F517-4C49-A375-DA42CC96BDB4}" srcOrd="0" destOrd="0" presId="urn:microsoft.com/office/officeart/2008/layout/HalfCircleOrganizationChart"/>
    <dgm:cxn modelId="{A7B83336-0D05-4185-9671-DAB61E0FFFEB}" type="presOf" srcId="{6BF6EC13-D3FC-441D-9727-D852167645CF}" destId="{D1B705C2-F68C-466D-9B47-7B945908A4F2}" srcOrd="0" destOrd="0" presId="urn:microsoft.com/office/officeart/2008/layout/HalfCircleOrganizationChart"/>
    <dgm:cxn modelId="{0800135F-FFB3-4B83-A29F-5B86B87686BD}" srcId="{0B6F086E-1FE1-4FD8-8CC4-B22B4D6B6F75}" destId="{6D4ACD2A-F80F-436C-BADF-35C9048212A7}" srcOrd="2" destOrd="0" parTransId="{AB292C9C-BB6B-435C-ABFE-777202427E9D}" sibTransId="{7540E9A1-998A-4490-9703-A5370B57F4D5}"/>
    <dgm:cxn modelId="{CEBCA493-5990-4025-9A7A-FC8BBE17747F}" type="presOf" srcId="{EFABE404-9CCF-417C-A50C-FE229F962C47}" destId="{FD200929-6C3C-443C-B361-F123E2B29C8F}" srcOrd="0" destOrd="0" presId="urn:microsoft.com/office/officeart/2008/layout/HalfCircleOrganizationChart"/>
    <dgm:cxn modelId="{9D34C67B-191D-4D0E-807E-16E3ED81C67B}" type="presOf" srcId="{6BF6EC13-D3FC-441D-9727-D852167645CF}" destId="{EF09EDC7-2E99-4EDA-867B-BC2C45F18F50}" srcOrd="1" destOrd="0" presId="urn:microsoft.com/office/officeart/2008/layout/HalfCircleOrganizationChart"/>
    <dgm:cxn modelId="{E2F2E084-A83D-44C9-BFC3-F1484209A1FB}" srcId="{0B6F086E-1FE1-4FD8-8CC4-B22B4D6B6F75}" destId="{EFABE404-9CCF-417C-A50C-FE229F962C47}" srcOrd="1" destOrd="0" parTransId="{73601AF3-A824-488F-A973-D40EFFB4C905}" sibTransId="{410CE63A-60F1-411B-801A-460C66C59B66}"/>
    <dgm:cxn modelId="{E192E322-6999-4646-8E9F-75BEF599E494}" type="presParOf" srcId="{D4456F99-D412-4B67-8DF0-AB72F78E3D59}" destId="{8E44F2DA-699F-43A6-AE75-831D3BD7A263}" srcOrd="0" destOrd="0" presId="urn:microsoft.com/office/officeart/2008/layout/HalfCircleOrganizationChart"/>
    <dgm:cxn modelId="{03D6799B-ACBA-4686-8FDC-D757F7992A32}" type="presParOf" srcId="{8E44F2DA-699F-43A6-AE75-831D3BD7A263}" destId="{4EAA9463-576E-44D7-BDCD-2B7CB6D7CED0}" srcOrd="0" destOrd="0" presId="urn:microsoft.com/office/officeart/2008/layout/HalfCircleOrganizationChart"/>
    <dgm:cxn modelId="{F9375A45-671F-4967-AF03-EC53DB71356A}" type="presParOf" srcId="{4EAA9463-576E-44D7-BDCD-2B7CB6D7CED0}" destId="{A772C913-D875-45C8-87C6-CCF723C209D0}" srcOrd="0" destOrd="0" presId="urn:microsoft.com/office/officeart/2008/layout/HalfCircleOrganizationChart"/>
    <dgm:cxn modelId="{F853C84D-6BF7-4A23-8C33-80B0B2444E4D}" type="presParOf" srcId="{4EAA9463-576E-44D7-BDCD-2B7CB6D7CED0}" destId="{4FD25E94-1DC8-4C58-8DE0-9A1EAAE0502C}" srcOrd="1" destOrd="0" presId="urn:microsoft.com/office/officeart/2008/layout/HalfCircleOrganizationChart"/>
    <dgm:cxn modelId="{438E961D-B7F7-4EAF-9F44-F12DFFD53292}" type="presParOf" srcId="{4EAA9463-576E-44D7-BDCD-2B7CB6D7CED0}" destId="{72F1CB37-63AF-41E8-9D4E-3A7A510A7E19}" srcOrd="2" destOrd="0" presId="urn:microsoft.com/office/officeart/2008/layout/HalfCircleOrganizationChart"/>
    <dgm:cxn modelId="{9ABDB825-5865-4A62-A324-0DC9AAB00413}" type="presParOf" srcId="{4EAA9463-576E-44D7-BDCD-2B7CB6D7CED0}" destId="{B5ED287E-565E-4CC1-9262-2BD76F5D1B35}" srcOrd="3" destOrd="0" presId="urn:microsoft.com/office/officeart/2008/layout/HalfCircleOrganizationChart"/>
    <dgm:cxn modelId="{5C1B17DD-ADC9-4166-9B75-340B5FAF2B01}" type="presParOf" srcId="{8E44F2DA-699F-43A6-AE75-831D3BD7A263}" destId="{5FC8EF60-9109-46AC-87C0-A51E8F5DC483}" srcOrd="1" destOrd="0" presId="urn:microsoft.com/office/officeart/2008/layout/HalfCircleOrganizationChart"/>
    <dgm:cxn modelId="{9CF79DBC-E6B5-4775-AB30-A6E3641587C4}" type="presParOf" srcId="{5FC8EF60-9109-46AC-87C0-A51E8F5DC483}" destId="{060ADC49-1DC8-4CFA-BCD3-A98F6DA84E4F}" srcOrd="0" destOrd="0" presId="urn:microsoft.com/office/officeart/2008/layout/HalfCircleOrganizationChart"/>
    <dgm:cxn modelId="{BE2916BF-083A-4912-B3A7-B87C96647EF2}" type="presParOf" srcId="{5FC8EF60-9109-46AC-87C0-A51E8F5DC483}" destId="{9EB45F4A-4AB0-4446-A29E-6796936A66A7}" srcOrd="1" destOrd="0" presId="urn:microsoft.com/office/officeart/2008/layout/HalfCircleOrganizationChart"/>
    <dgm:cxn modelId="{1680566C-22D5-401E-A7A9-AB1541630863}" type="presParOf" srcId="{9EB45F4A-4AB0-4446-A29E-6796936A66A7}" destId="{55573E55-7527-4C59-A4CD-30F3CD659ACC}" srcOrd="0" destOrd="0" presId="urn:microsoft.com/office/officeart/2008/layout/HalfCircleOrganizationChart"/>
    <dgm:cxn modelId="{6ACD9EC1-A27A-4868-B780-479DE7C56546}" type="presParOf" srcId="{55573E55-7527-4C59-A4CD-30F3CD659ACC}" destId="{D1B705C2-F68C-466D-9B47-7B945908A4F2}" srcOrd="0" destOrd="0" presId="urn:microsoft.com/office/officeart/2008/layout/HalfCircleOrganizationChart"/>
    <dgm:cxn modelId="{57A7BE98-02F6-4CA3-93ED-A79F6F88AB06}" type="presParOf" srcId="{55573E55-7527-4C59-A4CD-30F3CD659ACC}" destId="{17214280-DC92-476A-B5D0-C4940DDEC248}" srcOrd="1" destOrd="0" presId="urn:microsoft.com/office/officeart/2008/layout/HalfCircleOrganizationChart"/>
    <dgm:cxn modelId="{CABD5F27-8451-4414-A8A4-8631638B7C28}" type="presParOf" srcId="{55573E55-7527-4C59-A4CD-30F3CD659ACC}" destId="{58D947EE-66F6-4432-B27E-DE38098089A7}" srcOrd="2" destOrd="0" presId="urn:microsoft.com/office/officeart/2008/layout/HalfCircleOrganizationChart"/>
    <dgm:cxn modelId="{84F67B95-064A-454E-B01D-8B495A086133}" type="presParOf" srcId="{55573E55-7527-4C59-A4CD-30F3CD659ACC}" destId="{EF09EDC7-2E99-4EDA-867B-BC2C45F18F50}" srcOrd="3" destOrd="0" presId="urn:microsoft.com/office/officeart/2008/layout/HalfCircleOrganizationChart"/>
    <dgm:cxn modelId="{E744522E-1E75-43C6-9C32-AEDB4407B6F9}" type="presParOf" srcId="{9EB45F4A-4AB0-4446-A29E-6796936A66A7}" destId="{5088FA01-6919-408C-B916-EB522520A7AB}" srcOrd="1" destOrd="0" presId="urn:microsoft.com/office/officeart/2008/layout/HalfCircleOrganizationChart"/>
    <dgm:cxn modelId="{5F759E7B-E2E7-4F3E-B44B-E6DDEA97C602}" type="presParOf" srcId="{9EB45F4A-4AB0-4446-A29E-6796936A66A7}" destId="{3F13E3C8-44CC-4E6B-A899-299C12B45C84}" srcOrd="2" destOrd="0" presId="urn:microsoft.com/office/officeart/2008/layout/HalfCircleOrganizationChart"/>
    <dgm:cxn modelId="{943B0E19-02B7-4591-B3B6-F45E1856E882}" type="presParOf" srcId="{5FC8EF60-9109-46AC-87C0-A51E8F5DC483}" destId="{4502B417-A359-4841-B786-093056B0CD05}" srcOrd="2" destOrd="0" presId="urn:microsoft.com/office/officeart/2008/layout/HalfCircleOrganizationChart"/>
    <dgm:cxn modelId="{230C1A34-CE83-4CCD-BA14-185B515BC8AA}" type="presParOf" srcId="{5FC8EF60-9109-46AC-87C0-A51E8F5DC483}" destId="{4819CB55-60BE-43B3-9756-C7E41A2B0DF3}" srcOrd="3" destOrd="0" presId="urn:microsoft.com/office/officeart/2008/layout/HalfCircleOrganizationChart"/>
    <dgm:cxn modelId="{6412F223-02AD-4B7F-AC35-8360BCE99B48}" type="presParOf" srcId="{4819CB55-60BE-43B3-9756-C7E41A2B0DF3}" destId="{4C67D903-723A-4232-BAF3-1BD7AFE5EE60}" srcOrd="0" destOrd="0" presId="urn:microsoft.com/office/officeart/2008/layout/HalfCircleOrganizationChart"/>
    <dgm:cxn modelId="{50CC742D-4D77-4F92-AB3D-7087CF9478F7}" type="presParOf" srcId="{4C67D903-723A-4232-BAF3-1BD7AFE5EE60}" destId="{FD200929-6C3C-443C-B361-F123E2B29C8F}" srcOrd="0" destOrd="0" presId="urn:microsoft.com/office/officeart/2008/layout/HalfCircleOrganizationChart"/>
    <dgm:cxn modelId="{009916A3-DDDC-4238-AECF-7CCB6606F78D}" type="presParOf" srcId="{4C67D903-723A-4232-BAF3-1BD7AFE5EE60}" destId="{3428E503-A716-4837-A948-19446D0F69A2}" srcOrd="1" destOrd="0" presId="urn:microsoft.com/office/officeart/2008/layout/HalfCircleOrganizationChart"/>
    <dgm:cxn modelId="{191415C9-3EB9-44B6-B71B-6A8B9A54B678}" type="presParOf" srcId="{4C67D903-723A-4232-BAF3-1BD7AFE5EE60}" destId="{385FCE95-8F2C-4314-ADBB-F940545D31DB}" srcOrd="2" destOrd="0" presId="urn:microsoft.com/office/officeart/2008/layout/HalfCircleOrganizationChart"/>
    <dgm:cxn modelId="{3DBA770D-DF10-424D-AE81-3485C5956DC5}" type="presParOf" srcId="{4C67D903-723A-4232-BAF3-1BD7AFE5EE60}" destId="{FCF0296F-E31F-409A-8964-74CBC051D600}" srcOrd="3" destOrd="0" presId="urn:microsoft.com/office/officeart/2008/layout/HalfCircleOrganizationChart"/>
    <dgm:cxn modelId="{B1D54DD2-68AF-4363-B636-2B090E40ACF4}" type="presParOf" srcId="{4819CB55-60BE-43B3-9756-C7E41A2B0DF3}" destId="{136647C0-7B28-40B6-9923-45885D81514D}" srcOrd="1" destOrd="0" presId="urn:microsoft.com/office/officeart/2008/layout/HalfCircleOrganizationChart"/>
    <dgm:cxn modelId="{6827E4EE-F662-445F-9569-6EE13C7057D9}" type="presParOf" srcId="{4819CB55-60BE-43B3-9756-C7E41A2B0DF3}" destId="{069842F7-35D1-4BD3-ABFB-7E37651A9CA5}" srcOrd="2" destOrd="0" presId="urn:microsoft.com/office/officeart/2008/layout/HalfCircleOrganizationChart"/>
    <dgm:cxn modelId="{A4A08D0E-AC59-4182-AFFE-D370397F6685}" type="presParOf" srcId="{5FC8EF60-9109-46AC-87C0-A51E8F5DC483}" destId="{D58A9849-937C-424D-BAD8-9B00E22904B7}" srcOrd="4" destOrd="0" presId="urn:microsoft.com/office/officeart/2008/layout/HalfCircleOrganizationChart"/>
    <dgm:cxn modelId="{82D98B1E-A482-4E94-AD5F-9B9A5B6CDF94}" type="presParOf" srcId="{5FC8EF60-9109-46AC-87C0-A51E8F5DC483}" destId="{8E92E5D4-1BEB-42F4-9348-A52D5B6E98B2}" srcOrd="5" destOrd="0" presId="urn:microsoft.com/office/officeart/2008/layout/HalfCircleOrganizationChart"/>
    <dgm:cxn modelId="{32B8F219-6517-4939-A323-EA28503747DF}" type="presParOf" srcId="{8E92E5D4-1BEB-42F4-9348-A52D5B6E98B2}" destId="{805E9CC2-B57C-430E-ADCB-F9D24A485C75}" srcOrd="0" destOrd="0" presId="urn:microsoft.com/office/officeart/2008/layout/HalfCircleOrganizationChart"/>
    <dgm:cxn modelId="{074344ED-8085-460F-B6F7-ED7783B0B769}" type="presParOf" srcId="{805E9CC2-B57C-430E-ADCB-F9D24A485C75}" destId="{637F667F-F517-4C49-A375-DA42CC96BDB4}" srcOrd="0" destOrd="0" presId="urn:microsoft.com/office/officeart/2008/layout/HalfCircleOrganizationChart"/>
    <dgm:cxn modelId="{2E14288E-2F5A-4BEB-BFAB-B5172D458AEF}" type="presParOf" srcId="{805E9CC2-B57C-430E-ADCB-F9D24A485C75}" destId="{6A6326C0-633B-4E01-9443-117AC81A45EB}" srcOrd="1" destOrd="0" presId="urn:microsoft.com/office/officeart/2008/layout/HalfCircleOrganizationChart"/>
    <dgm:cxn modelId="{5CC03548-F0FC-48B7-ABB0-80FC6EF2006A}" type="presParOf" srcId="{805E9CC2-B57C-430E-ADCB-F9D24A485C75}" destId="{BEA57E8B-F615-425B-A47C-EA5609586CA6}" srcOrd="2" destOrd="0" presId="urn:microsoft.com/office/officeart/2008/layout/HalfCircleOrganizationChart"/>
    <dgm:cxn modelId="{CEE88157-6F5A-41E3-AF53-A3DCF53F6E00}" type="presParOf" srcId="{805E9CC2-B57C-430E-ADCB-F9D24A485C75}" destId="{73B7FD50-826B-4280-8C8D-22F42C76571A}" srcOrd="3" destOrd="0" presId="urn:microsoft.com/office/officeart/2008/layout/HalfCircleOrganizationChart"/>
    <dgm:cxn modelId="{79386D0A-CB3E-4776-9274-8E382A2FA848}" type="presParOf" srcId="{8E92E5D4-1BEB-42F4-9348-A52D5B6E98B2}" destId="{2FE8DDF8-ED94-449F-9BF0-06FD0C4D4EFF}" srcOrd="1" destOrd="0" presId="urn:microsoft.com/office/officeart/2008/layout/HalfCircleOrganizationChart"/>
    <dgm:cxn modelId="{263FF8AE-63BF-4B33-9CBF-60A5CE583FD9}" type="presParOf" srcId="{8E92E5D4-1BEB-42F4-9348-A52D5B6E98B2}" destId="{16982544-EB29-4B57-8731-D409221DE42C}" srcOrd="2" destOrd="0" presId="urn:microsoft.com/office/officeart/2008/layout/HalfCircleOrganizationChart"/>
    <dgm:cxn modelId="{3856D929-9AD2-46C1-9E0B-75919D039DDD}" type="presParOf" srcId="{8E44F2DA-699F-43A6-AE75-831D3BD7A263}" destId="{2363D545-44C2-49DD-8311-C4F1E79D01C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DBB33A-48B5-4496-84F3-67EFA8DE7350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4B62F9-4099-4E38-AF9D-81DEFC198972}">
      <dgm:prSet/>
      <dgm:spPr/>
      <dgm:t>
        <a:bodyPr/>
        <a:lstStyle/>
        <a:p>
          <a:pPr rtl="0"/>
          <a:r>
            <a:rPr lang="en-US" b="1" smtClean="0"/>
            <a:t>Recommendations</a:t>
          </a:r>
          <a:endParaRPr lang="en-US"/>
        </a:p>
      </dgm:t>
    </dgm:pt>
    <dgm:pt modelId="{B50D0F8A-2F94-4B84-B8DF-7EF76DBB8D48}" type="parTrans" cxnId="{F41E119E-8F43-4EFC-BC62-544ACBD7F05F}">
      <dgm:prSet/>
      <dgm:spPr/>
      <dgm:t>
        <a:bodyPr/>
        <a:lstStyle/>
        <a:p>
          <a:endParaRPr lang="en-US"/>
        </a:p>
      </dgm:t>
    </dgm:pt>
    <dgm:pt modelId="{BB4E141E-1CFB-4EEF-9DEF-4C6BFF9DB5AE}" type="sibTrans" cxnId="{F41E119E-8F43-4EFC-BC62-544ACBD7F05F}">
      <dgm:prSet/>
      <dgm:spPr/>
      <dgm:t>
        <a:bodyPr/>
        <a:lstStyle/>
        <a:p>
          <a:endParaRPr lang="en-US"/>
        </a:p>
      </dgm:t>
    </dgm:pt>
    <dgm:pt modelId="{3C7B482D-88A4-4F88-91CD-015DDF3E449C}">
      <dgm:prSet/>
      <dgm:spPr/>
      <dgm:t>
        <a:bodyPr/>
        <a:lstStyle/>
        <a:p>
          <a:pPr rtl="0"/>
          <a:r>
            <a:rPr lang="en-US" b="1" dirty="0" smtClean="0"/>
            <a:t>Government Support:</a:t>
          </a:r>
          <a:r>
            <a:rPr lang="en-US" dirty="0" smtClean="0"/>
            <a:t> Policies and funding are necessary to facilitate the development and implementation of the platform.</a:t>
          </a:r>
          <a:endParaRPr lang="en-US" dirty="0"/>
        </a:p>
      </dgm:t>
    </dgm:pt>
    <dgm:pt modelId="{B5425E71-2C80-46E9-ADF6-9C4508003D48}" type="parTrans" cxnId="{8A483276-89D3-4053-B4BD-2167977BE451}">
      <dgm:prSet/>
      <dgm:spPr/>
      <dgm:t>
        <a:bodyPr/>
        <a:lstStyle/>
        <a:p>
          <a:endParaRPr lang="en-US"/>
        </a:p>
      </dgm:t>
    </dgm:pt>
    <dgm:pt modelId="{EB2EDBB9-D7F6-4088-8A2D-1239CBF33176}" type="sibTrans" cxnId="{8A483276-89D3-4053-B4BD-2167977BE451}">
      <dgm:prSet/>
      <dgm:spPr/>
      <dgm:t>
        <a:bodyPr/>
        <a:lstStyle/>
        <a:p>
          <a:endParaRPr lang="en-US"/>
        </a:p>
      </dgm:t>
    </dgm:pt>
    <dgm:pt modelId="{78D08B6D-DC20-4E49-B9F3-C4F1C1969AFD}">
      <dgm:prSet/>
      <dgm:spPr/>
      <dgm:t>
        <a:bodyPr/>
        <a:lstStyle/>
        <a:p>
          <a:pPr rtl="0"/>
          <a:r>
            <a:rPr lang="en-US" b="1" dirty="0" smtClean="0"/>
            <a:t>Pilot Programs:</a:t>
          </a:r>
          <a:r>
            <a:rPr lang="en-US" dirty="0" smtClean="0"/>
            <a:t> Testing the platform in select regions to identify and resolve potential challenges before full-scale deployment.</a:t>
          </a:r>
          <a:endParaRPr lang="en-US" dirty="0"/>
        </a:p>
      </dgm:t>
    </dgm:pt>
    <dgm:pt modelId="{E2E50548-338E-4B99-9286-A86D507798ED}" type="parTrans" cxnId="{1C6EF294-66E0-4083-A7CD-97CECD61A425}">
      <dgm:prSet/>
      <dgm:spPr/>
      <dgm:t>
        <a:bodyPr/>
        <a:lstStyle/>
        <a:p>
          <a:endParaRPr lang="en-US"/>
        </a:p>
      </dgm:t>
    </dgm:pt>
    <dgm:pt modelId="{34605C0B-52B0-4ABA-BE2A-2684931FA08C}" type="sibTrans" cxnId="{1C6EF294-66E0-4083-A7CD-97CECD61A425}">
      <dgm:prSet/>
      <dgm:spPr/>
      <dgm:t>
        <a:bodyPr/>
        <a:lstStyle/>
        <a:p>
          <a:endParaRPr lang="en-US"/>
        </a:p>
      </dgm:t>
    </dgm:pt>
    <dgm:pt modelId="{9978F578-2E7B-4F95-B0F7-2744B5079CAD}">
      <dgm:prSet/>
      <dgm:spPr/>
      <dgm:t>
        <a:bodyPr/>
        <a:lstStyle/>
        <a:p>
          <a:pPr rtl="0"/>
          <a:r>
            <a:rPr lang="en-US" b="1" dirty="0" smtClean="0"/>
            <a:t>Stakeholder Collaboration:</a:t>
          </a:r>
          <a:r>
            <a:rPr lang="en-US" dirty="0" smtClean="0"/>
            <a:t> Engaging transport operators, passengers, and technology providers in the development process.</a:t>
          </a:r>
          <a:endParaRPr lang="en-US" dirty="0"/>
        </a:p>
      </dgm:t>
    </dgm:pt>
    <dgm:pt modelId="{09AE402D-7E7F-4D6D-98E6-9558185C38AF}" type="parTrans" cxnId="{9D648645-C801-4E7D-946D-AC0AF4B1EEDF}">
      <dgm:prSet/>
      <dgm:spPr/>
      <dgm:t>
        <a:bodyPr/>
        <a:lstStyle/>
        <a:p>
          <a:endParaRPr lang="en-US"/>
        </a:p>
      </dgm:t>
    </dgm:pt>
    <dgm:pt modelId="{36BD5FA8-0C7E-45B6-9A04-2E88A8674CB7}" type="sibTrans" cxnId="{9D648645-C801-4E7D-946D-AC0AF4B1EEDF}">
      <dgm:prSet/>
      <dgm:spPr/>
      <dgm:t>
        <a:bodyPr/>
        <a:lstStyle/>
        <a:p>
          <a:endParaRPr lang="en-US"/>
        </a:p>
      </dgm:t>
    </dgm:pt>
    <dgm:pt modelId="{017499D4-6E29-4DEB-B0DA-D23B9E8656D4}" type="pres">
      <dgm:prSet presAssocID="{68DBB33A-48B5-4496-84F3-67EFA8DE7350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45E5169-00F7-4606-A580-E71F949AFB09}" type="pres">
      <dgm:prSet presAssocID="{594B62F9-4099-4E38-AF9D-81DEFC198972}" presName="hierRoot1" presStyleCnt="0">
        <dgm:presLayoutVars>
          <dgm:hierBranch val="init"/>
        </dgm:presLayoutVars>
      </dgm:prSet>
      <dgm:spPr/>
    </dgm:pt>
    <dgm:pt modelId="{93D040A7-59E4-4505-A4E9-E749F49AA6E0}" type="pres">
      <dgm:prSet presAssocID="{594B62F9-4099-4E38-AF9D-81DEFC198972}" presName="rootComposite1" presStyleCnt="0"/>
      <dgm:spPr/>
    </dgm:pt>
    <dgm:pt modelId="{C98E9A92-EFDE-4061-8F15-1E47C4BB4861}" type="pres">
      <dgm:prSet presAssocID="{594B62F9-4099-4E38-AF9D-81DEFC198972}" presName="rootText1" presStyleLbl="alignAcc1" presStyleIdx="0" presStyleCnt="0">
        <dgm:presLayoutVars>
          <dgm:chPref val="3"/>
        </dgm:presLayoutVars>
      </dgm:prSet>
      <dgm:spPr/>
    </dgm:pt>
    <dgm:pt modelId="{EC20AE9D-9898-42C3-B7E1-5270625A05B4}" type="pres">
      <dgm:prSet presAssocID="{594B62F9-4099-4E38-AF9D-81DEFC198972}" presName="topArc1" presStyleLbl="parChTrans1D1" presStyleIdx="0" presStyleCnt="8"/>
      <dgm:spPr/>
    </dgm:pt>
    <dgm:pt modelId="{B4237F19-F0E6-4BC1-926A-CC6DCCD8335A}" type="pres">
      <dgm:prSet presAssocID="{594B62F9-4099-4E38-AF9D-81DEFC198972}" presName="bottomArc1" presStyleLbl="parChTrans1D1" presStyleIdx="1" presStyleCnt="8"/>
      <dgm:spPr/>
    </dgm:pt>
    <dgm:pt modelId="{8AC9EDC1-263A-4E88-9FCE-9997F3E09A90}" type="pres">
      <dgm:prSet presAssocID="{594B62F9-4099-4E38-AF9D-81DEFC198972}" presName="topConnNode1" presStyleLbl="node1" presStyleIdx="0" presStyleCnt="0"/>
      <dgm:spPr/>
    </dgm:pt>
    <dgm:pt modelId="{E6F4D59D-C046-484D-AE76-7FA405332E47}" type="pres">
      <dgm:prSet presAssocID="{594B62F9-4099-4E38-AF9D-81DEFC198972}" presName="hierChild2" presStyleCnt="0"/>
      <dgm:spPr/>
    </dgm:pt>
    <dgm:pt modelId="{9EF3B8B4-91CF-44EF-BAA9-A6DA139390C2}" type="pres">
      <dgm:prSet presAssocID="{B5425E71-2C80-46E9-ADF6-9C4508003D48}" presName="Name28" presStyleLbl="parChTrans1D2" presStyleIdx="0" presStyleCnt="3"/>
      <dgm:spPr/>
    </dgm:pt>
    <dgm:pt modelId="{E323A816-78BD-405B-B74C-04E1E45B247B}" type="pres">
      <dgm:prSet presAssocID="{3C7B482D-88A4-4F88-91CD-015DDF3E449C}" presName="hierRoot2" presStyleCnt="0">
        <dgm:presLayoutVars>
          <dgm:hierBranch val="init"/>
        </dgm:presLayoutVars>
      </dgm:prSet>
      <dgm:spPr/>
    </dgm:pt>
    <dgm:pt modelId="{FCB8E42F-00FC-4DCD-BBC4-9CBB55F44A7C}" type="pres">
      <dgm:prSet presAssocID="{3C7B482D-88A4-4F88-91CD-015DDF3E449C}" presName="rootComposite2" presStyleCnt="0"/>
      <dgm:spPr/>
    </dgm:pt>
    <dgm:pt modelId="{54DA78E2-D52B-4DD5-9991-67241B6C6B0D}" type="pres">
      <dgm:prSet presAssocID="{3C7B482D-88A4-4F88-91CD-015DDF3E449C}" presName="rootText2" presStyleLbl="alignAcc1" presStyleIdx="0" presStyleCnt="0">
        <dgm:presLayoutVars>
          <dgm:chPref val="3"/>
        </dgm:presLayoutVars>
      </dgm:prSet>
      <dgm:spPr/>
    </dgm:pt>
    <dgm:pt modelId="{FBE6E18D-B5D7-47E4-8DC3-4697FE9C5FBC}" type="pres">
      <dgm:prSet presAssocID="{3C7B482D-88A4-4F88-91CD-015DDF3E449C}" presName="topArc2" presStyleLbl="parChTrans1D1" presStyleIdx="2" presStyleCnt="8"/>
      <dgm:spPr/>
    </dgm:pt>
    <dgm:pt modelId="{2B4DD5FB-98A5-4CE4-8CCD-6E43518141B4}" type="pres">
      <dgm:prSet presAssocID="{3C7B482D-88A4-4F88-91CD-015DDF3E449C}" presName="bottomArc2" presStyleLbl="parChTrans1D1" presStyleIdx="3" presStyleCnt="8"/>
      <dgm:spPr/>
    </dgm:pt>
    <dgm:pt modelId="{C5651DFF-58CE-4D65-BCB6-2D1D3C6123C5}" type="pres">
      <dgm:prSet presAssocID="{3C7B482D-88A4-4F88-91CD-015DDF3E449C}" presName="topConnNode2" presStyleLbl="node2" presStyleIdx="0" presStyleCnt="0"/>
      <dgm:spPr/>
    </dgm:pt>
    <dgm:pt modelId="{D1D0270D-EEA3-4D9F-86D5-FA298FF97EF2}" type="pres">
      <dgm:prSet presAssocID="{3C7B482D-88A4-4F88-91CD-015DDF3E449C}" presName="hierChild4" presStyleCnt="0"/>
      <dgm:spPr/>
    </dgm:pt>
    <dgm:pt modelId="{38BD9A43-FBFE-44E6-A2AC-1F031CA8E2C2}" type="pres">
      <dgm:prSet presAssocID="{3C7B482D-88A4-4F88-91CD-015DDF3E449C}" presName="hierChild5" presStyleCnt="0"/>
      <dgm:spPr/>
    </dgm:pt>
    <dgm:pt modelId="{7CE1C465-9500-42DE-96B6-7FFAC16DE9F2}" type="pres">
      <dgm:prSet presAssocID="{E2E50548-338E-4B99-9286-A86D507798ED}" presName="Name28" presStyleLbl="parChTrans1D2" presStyleIdx="1" presStyleCnt="3"/>
      <dgm:spPr/>
    </dgm:pt>
    <dgm:pt modelId="{5134B538-0F21-44D0-8E52-4E480F3A5CC4}" type="pres">
      <dgm:prSet presAssocID="{78D08B6D-DC20-4E49-B9F3-C4F1C1969AFD}" presName="hierRoot2" presStyleCnt="0">
        <dgm:presLayoutVars>
          <dgm:hierBranch val="init"/>
        </dgm:presLayoutVars>
      </dgm:prSet>
      <dgm:spPr/>
    </dgm:pt>
    <dgm:pt modelId="{C5EFD221-4A61-4CC3-8645-E53E201E2F1C}" type="pres">
      <dgm:prSet presAssocID="{78D08B6D-DC20-4E49-B9F3-C4F1C1969AFD}" presName="rootComposite2" presStyleCnt="0"/>
      <dgm:spPr/>
    </dgm:pt>
    <dgm:pt modelId="{955213BB-FC7C-4EA6-8F21-83ECBF1CCB71}" type="pres">
      <dgm:prSet presAssocID="{78D08B6D-DC20-4E49-B9F3-C4F1C1969AFD}" presName="rootText2" presStyleLbl="alignAcc1" presStyleIdx="0" presStyleCnt="0">
        <dgm:presLayoutVars>
          <dgm:chPref val="3"/>
        </dgm:presLayoutVars>
      </dgm:prSet>
      <dgm:spPr/>
    </dgm:pt>
    <dgm:pt modelId="{1669564A-70AD-4968-8639-98BBDA8AF151}" type="pres">
      <dgm:prSet presAssocID="{78D08B6D-DC20-4E49-B9F3-C4F1C1969AFD}" presName="topArc2" presStyleLbl="parChTrans1D1" presStyleIdx="4" presStyleCnt="8"/>
      <dgm:spPr/>
    </dgm:pt>
    <dgm:pt modelId="{55286B53-BACD-4FA8-8821-765E66483478}" type="pres">
      <dgm:prSet presAssocID="{78D08B6D-DC20-4E49-B9F3-C4F1C1969AFD}" presName="bottomArc2" presStyleLbl="parChTrans1D1" presStyleIdx="5" presStyleCnt="8"/>
      <dgm:spPr/>
    </dgm:pt>
    <dgm:pt modelId="{7280C982-B383-4294-B220-A898F0D99B50}" type="pres">
      <dgm:prSet presAssocID="{78D08B6D-DC20-4E49-B9F3-C4F1C1969AFD}" presName="topConnNode2" presStyleLbl="node2" presStyleIdx="0" presStyleCnt="0"/>
      <dgm:spPr/>
    </dgm:pt>
    <dgm:pt modelId="{ABF248F9-6E43-4EFA-A127-D4C7194EE815}" type="pres">
      <dgm:prSet presAssocID="{78D08B6D-DC20-4E49-B9F3-C4F1C1969AFD}" presName="hierChild4" presStyleCnt="0"/>
      <dgm:spPr/>
    </dgm:pt>
    <dgm:pt modelId="{A4421D2C-5803-4A37-BCFB-DB08BC52E2E4}" type="pres">
      <dgm:prSet presAssocID="{78D08B6D-DC20-4E49-B9F3-C4F1C1969AFD}" presName="hierChild5" presStyleCnt="0"/>
      <dgm:spPr/>
    </dgm:pt>
    <dgm:pt modelId="{8F109BD2-31CA-4E3B-923E-C15A978817C3}" type="pres">
      <dgm:prSet presAssocID="{09AE402D-7E7F-4D6D-98E6-9558185C38AF}" presName="Name28" presStyleLbl="parChTrans1D2" presStyleIdx="2" presStyleCnt="3"/>
      <dgm:spPr/>
    </dgm:pt>
    <dgm:pt modelId="{1A5C7487-6470-4E00-96C8-FACD399ABD81}" type="pres">
      <dgm:prSet presAssocID="{9978F578-2E7B-4F95-B0F7-2744B5079CAD}" presName="hierRoot2" presStyleCnt="0">
        <dgm:presLayoutVars>
          <dgm:hierBranch val="init"/>
        </dgm:presLayoutVars>
      </dgm:prSet>
      <dgm:spPr/>
    </dgm:pt>
    <dgm:pt modelId="{A4CB66D0-B4E7-4929-99AA-B40B39ECFAC6}" type="pres">
      <dgm:prSet presAssocID="{9978F578-2E7B-4F95-B0F7-2744B5079CAD}" presName="rootComposite2" presStyleCnt="0"/>
      <dgm:spPr/>
    </dgm:pt>
    <dgm:pt modelId="{891E7BF9-64BB-4B5E-B04E-01D83687A92C}" type="pres">
      <dgm:prSet presAssocID="{9978F578-2E7B-4F95-B0F7-2744B5079CAD}" presName="rootText2" presStyleLbl="alignAcc1" presStyleIdx="0" presStyleCnt="0">
        <dgm:presLayoutVars>
          <dgm:chPref val="3"/>
        </dgm:presLayoutVars>
      </dgm:prSet>
      <dgm:spPr/>
    </dgm:pt>
    <dgm:pt modelId="{3D63BEF1-83EC-4F12-84A4-E3949F47D703}" type="pres">
      <dgm:prSet presAssocID="{9978F578-2E7B-4F95-B0F7-2744B5079CAD}" presName="topArc2" presStyleLbl="parChTrans1D1" presStyleIdx="6" presStyleCnt="8"/>
      <dgm:spPr/>
    </dgm:pt>
    <dgm:pt modelId="{1AF9133A-3700-4A06-9C8D-A9F85FFFEA32}" type="pres">
      <dgm:prSet presAssocID="{9978F578-2E7B-4F95-B0F7-2744B5079CAD}" presName="bottomArc2" presStyleLbl="parChTrans1D1" presStyleIdx="7" presStyleCnt="8"/>
      <dgm:spPr/>
    </dgm:pt>
    <dgm:pt modelId="{4AA3A3DA-73F8-46E0-9507-0803800D38A1}" type="pres">
      <dgm:prSet presAssocID="{9978F578-2E7B-4F95-B0F7-2744B5079CAD}" presName="topConnNode2" presStyleLbl="node2" presStyleIdx="0" presStyleCnt="0"/>
      <dgm:spPr/>
    </dgm:pt>
    <dgm:pt modelId="{A00E87A5-5EFF-40F6-8861-D0F54996E3E3}" type="pres">
      <dgm:prSet presAssocID="{9978F578-2E7B-4F95-B0F7-2744B5079CAD}" presName="hierChild4" presStyleCnt="0"/>
      <dgm:spPr/>
    </dgm:pt>
    <dgm:pt modelId="{2B66B561-533B-4DF7-BC2E-C9F22DBFF3BC}" type="pres">
      <dgm:prSet presAssocID="{9978F578-2E7B-4F95-B0F7-2744B5079CAD}" presName="hierChild5" presStyleCnt="0"/>
      <dgm:spPr/>
    </dgm:pt>
    <dgm:pt modelId="{2A2A8C6B-C831-4733-8664-C1DE2E62880B}" type="pres">
      <dgm:prSet presAssocID="{594B62F9-4099-4E38-AF9D-81DEFC198972}" presName="hierChild3" presStyleCnt="0"/>
      <dgm:spPr/>
    </dgm:pt>
  </dgm:ptLst>
  <dgm:cxnLst>
    <dgm:cxn modelId="{8A483276-89D3-4053-B4BD-2167977BE451}" srcId="{594B62F9-4099-4E38-AF9D-81DEFC198972}" destId="{3C7B482D-88A4-4F88-91CD-015DDF3E449C}" srcOrd="0" destOrd="0" parTransId="{B5425E71-2C80-46E9-ADF6-9C4508003D48}" sibTransId="{EB2EDBB9-D7F6-4088-8A2D-1239CBF33176}"/>
    <dgm:cxn modelId="{9D648645-C801-4E7D-946D-AC0AF4B1EEDF}" srcId="{594B62F9-4099-4E38-AF9D-81DEFC198972}" destId="{9978F578-2E7B-4F95-B0F7-2744B5079CAD}" srcOrd="2" destOrd="0" parTransId="{09AE402D-7E7F-4D6D-98E6-9558185C38AF}" sibTransId="{36BD5FA8-0C7E-45B6-9A04-2E88A8674CB7}"/>
    <dgm:cxn modelId="{72CC0152-7E83-4A12-AC84-B4CA9202C5BB}" type="presOf" srcId="{B5425E71-2C80-46E9-ADF6-9C4508003D48}" destId="{9EF3B8B4-91CF-44EF-BAA9-A6DA139390C2}" srcOrd="0" destOrd="0" presId="urn:microsoft.com/office/officeart/2008/layout/HalfCircleOrganizationChart"/>
    <dgm:cxn modelId="{C89B4596-A9C0-454A-B5AB-F9AC39C49D06}" type="presOf" srcId="{78D08B6D-DC20-4E49-B9F3-C4F1C1969AFD}" destId="{7280C982-B383-4294-B220-A898F0D99B50}" srcOrd="1" destOrd="0" presId="urn:microsoft.com/office/officeart/2008/layout/HalfCircleOrganizationChart"/>
    <dgm:cxn modelId="{F2D29CF5-E61A-412E-87E7-350DED20BDBB}" type="presOf" srcId="{E2E50548-338E-4B99-9286-A86D507798ED}" destId="{7CE1C465-9500-42DE-96B6-7FFAC16DE9F2}" srcOrd="0" destOrd="0" presId="urn:microsoft.com/office/officeart/2008/layout/HalfCircleOrganizationChart"/>
    <dgm:cxn modelId="{0436CDF1-A0DB-4839-A3AF-F54AB13CDEDB}" type="presOf" srcId="{594B62F9-4099-4E38-AF9D-81DEFC198972}" destId="{8AC9EDC1-263A-4E88-9FCE-9997F3E09A90}" srcOrd="1" destOrd="0" presId="urn:microsoft.com/office/officeart/2008/layout/HalfCircleOrganizationChart"/>
    <dgm:cxn modelId="{89AE7211-8297-45C9-A610-843164D60BC2}" type="presOf" srcId="{9978F578-2E7B-4F95-B0F7-2744B5079CAD}" destId="{4AA3A3DA-73F8-46E0-9507-0803800D38A1}" srcOrd="1" destOrd="0" presId="urn:microsoft.com/office/officeart/2008/layout/HalfCircleOrganizationChart"/>
    <dgm:cxn modelId="{9687B4E3-F6A0-47FB-BF17-DF8A46EE73B8}" type="presOf" srcId="{09AE402D-7E7F-4D6D-98E6-9558185C38AF}" destId="{8F109BD2-31CA-4E3B-923E-C15A978817C3}" srcOrd="0" destOrd="0" presId="urn:microsoft.com/office/officeart/2008/layout/HalfCircleOrganizationChart"/>
    <dgm:cxn modelId="{F8DEC7B1-1491-4459-B378-48F053FE27CB}" type="presOf" srcId="{9978F578-2E7B-4F95-B0F7-2744B5079CAD}" destId="{891E7BF9-64BB-4B5E-B04E-01D83687A92C}" srcOrd="0" destOrd="0" presId="urn:microsoft.com/office/officeart/2008/layout/HalfCircleOrganizationChart"/>
    <dgm:cxn modelId="{904F3922-B8D6-4A15-A67C-1DE0DE5BB666}" type="presOf" srcId="{3C7B482D-88A4-4F88-91CD-015DDF3E449C}" destId="{54DA78E2-D52B-4DD5-9991-67241B6C6B0D}" srcOrd="0" destOrd="0" presId="urn:microsoft.com/office/officeart/2008/layout/HalfCircleOrganizationChart"/>
    <dgm:cxn modelId="{E55ABF02-D8D1-44EC-8837-92DB0C2545C1}" type="presOf" srcId="{594B62F9-4099-4E38-AF9D-81DEFC198972}" destId="{C98E9A92-EFDE-4061-8F15-1E47C4BB4861}" srcOrd="0" destOrd="0" presId="urn:microsoft.com/office/officeart/2008/layout/HalfCircleOrganizationChart"/>
    <dgm:cxn modelId="{A199AAA9-BA8A-4D22-95A2-E16E65224409}" type="presOf" srcId="{68DBB33A-48B5-4496-84F3-67EFA8DE7350}" destId="{017499D4-6E29-4DEB-B0DA-D23B9E8656D4}" srcOrd="0" destOrd="0" presId="urn:microsoft.com/office/officeart/2008/layout/HalfCircleOrganizationChart"/>
    <dgm:cxn modelId="{45313B44-AEC5-4D99-92B1-8D937BC4F359}" type="presOf" srcId="{78D08B6D-DC20-4E49-B9F3-C4F1C1969AFD}" destId="{955213BB-FC7C-4EA6-8F21-83ECBF1CCB71}" srcOrd="0" destOrd="0" presId="urn:microsoft.com/office/officeart/2008/layout/HalfCircleOrganizationChart"/>
    <dgm:cxn modelId="{1C6EF294-66E0-4083-A7CD-97CECD61A425}" srcId="{594B62F9-4099-4E38-AF9D-81DEFC198972}" destId="{78D08B6D-DC20-4E49-B9F3-C4F1C1969AFD}" srcOrd="1" destOrd="0" parTransId="{E2E50548-338E-4B99-9286-A86D507798ED}" sibTransId="{34605C0B-52B0-4ABA-BE2A-2684931FA08C}"/>
    <dgm:cxn modelId="{F41E119E-8F43-4EFC-BC62-544ACBD7F05F}" srcId="{68DBB33A-48B5-4496-84F3-67EFA8DE7350}" destId="{594B62F9-4099-4E38-AF9D-81DEFC198972}" srcOrd="0" destOrd="0" parTransId="{B50D0F8A-2F94-4B84-B8DF-7EF76DBB8D48}" sibTransId="{BB4E141E-1CFB-4EEF-9DEF-4C6BFF9DB5AE}"/>
    <dgm:cxn modelId="{E808A4F4-2867-48F5-90AC-EAE3DEC21F56}" type="presOf" srcId="{3C7B482D-88A4-4F88-91CD-015DDF3E449C}" destId="{C5651DFF-58CE-4D65-BCB6-2D1D3C6123C5}" srcOrd="1" destOrd="0" presId="urn:microsoft.com/office/officeart/2008/layout/HalfCircleOrganizationChart"/>
    <dgm:cxn modelId="{9ABDA02C-4D27-48E6-B85F-338F7EC09F76}" type="presParOf" srcId="{017499D4-6E29-4DEB-B0DA-D23B9E8656D4}" destId="{E45E5169-00F7-4606-A580-E71F949AFB09}" srcOrd="0" destOrd="0" presId="urn:microsoft.com/office/officeart/2008/layout/HalfCircleOrganizationChart"/>
    <dgm:cxn modelId="{FB6732BB-7D38-437B-9EEA-4BF181836296}" type="presParOf" srcId="{E45E5169-00F7-4606-A580-E71F949AFB09}" destId="{93D040A7-59E4-4505-A4E9-E749F49AA6E0}" srcOrd="0" destOrd="0" presId="urn:microsoft.com/office/officeart/2008/layout/HalfCircleOrganizationChart"/>
    <dgm:cxn modelId="{D4303153-C030-4BC5-890E-3A48A21B1961}" type="presParOf" srcId="{93D040A7-59E4-4505-A4E9-E749F49AA6E0}" destId="{C98E9A92-EFDE-4061-8F15-1E47C4BB4861}" srcOrd="0" destOrd="0" presId="urn:microsoft.com/office/officeart/2008/layout/HalfCircleOrganizationChart"/>
    <dgm:cxn modelId="{4A78985A-640B-4D76-952A-558FD6F1BA71}" type="presParOf" srcId="{93D040A7-59E4-4505-A4E9-E749F49AA6E0}" destId="{EC20AE9D-9898-42C3-B7E1-5270625A05B4}" srcOrd="1" destOrd="0" presId="urn:microsoft.com/office/officeart/2008/layout/HalfCircleOrganizationChart"/>
    <dgm:cxn modelId="{99FA4E17-F574-413D-9027-7FA954F85EB8}" type="presParOf" srcId="{93D040A7-59E4-4505-A4E9-E749F49AA6E0}" destId="{B4237F19-F0E6-4BC1-926A-CC6DCCD8335A}" srcOrd="2" destOrd="0" presId="urn:microsoft.com/office/officeart/2008/layout/HalfCircleOrganizationChart"/>
    <dgm:cxn modelId="{3B934C0A-8F4F-43B5-A79A-906939BDC94F}" type="presParOf" srcId="{93D040A7-59E4-4505-A4E9-E749F49AA6E0}" destId="{8AC9EDC1-263A-4E88-9FCE-9997F3E09A90}" srcOrd="3" destOrd="0" presId="urn:microsoft.com/office/officeart/2008/layout/HalfCircleOrganizationChart"/>
    <dgm:cxn modelId="{009DE793-56BD-4E2C-9EFE-4A139F4FF264}" type="presParOf" srcId="{E45E5169-00F7-4606-A580-E71F949AFB09}" destId="{E6F4D59D-C046-484D-AE76-7FA405332E47}" srcOrd="1" destOrd="0" presId="urn:microsoft.com/office/officeart/2008/layout/HalfCircleOrganizationChart"/>
    <dgm:cxn modelId="{51BE46EB-27FB-4811-9B2C-DFD477A0D315}" type="presParOf" srcId="{E6F4D59D-C046-484D-AE76-7FA405332E47}" destId="{9EF3B8B4-91CF-44EF-BAA9-A6DA139390C2}" srcOrd="0" destOrd="0" presId="urn:microsoft.com/office/officeart/2008/layout/HalfCircleOrganizationChart"/>
    <dgm:cxn modelId="{AAF9516D-219B-4A0B-898F-8D0E563A08B6}" type="presParOf" srcId="{E6F4D59D-C046-484D-AE76-7FA405332E47}" destId="{E323A816-78BD-405B-B74C-04E1E45B247B}" srcOrd="1" destOrd="0" presId="urn:microsoft.com/office/officeart/2008/layout/HalfCircleOrganizationChart"/>
    <dgm:cxn modelId="{13BAB43F-B135-4C8A-91DD-D3AEAE912DEF}" type="presParOf" srcId="{E323A816-78BD-405B-B74C-04E1E45B247B}" destId="{FCB8E42F-00FC-4DCD-BBC4-9CBB55F44A7C}" srcOrd="0" destOrd="0" presId="urn:microsoft.com/office/officeart/2008/layout/HalfCircleOrganizationChart"/>
    <dgm:cxn modelId="{A266B438-4EC8-43D8-8899-A79C83F575A2}" type="presParOf" srcId="{FCB8E42F-00FC-4DCD-BBC4-9CBB55F44A7C}" destId="{54DA78E2-D52B-4DD5-9991-67241B6C6B0D}" srcOrd="0" destOrd="0" presId="urn:microsoft.com/office/officeart/2008/layout/HalfCircleOrganizationChart"/>
    <dgm:cxn modelId="{02848290-4EF2-447C-8394-067E3FFE9181}" type="presParOf" srcId="{FCB8E42F-00FC-4DCD-BBC4-9CBB55F44A7C}" destId="{FBE6E18D-B5D7-47E4-8DC3-4697FE9C5FBC}" srcOrd="1" destOrd="0" presId="urn:microsoft.com/office/officeart/2008/layout/HalfCircleOrganizationChart"/>
    <dgm:cxn modelId="{4DC66D8D-89A3-49EE-8CEB-CDF7D9EC45C8}" type="presParOf" srcId="{FCB8E42F-00FC-4DCD-BBC4-9CBB55F44A7C}" destId="{2B4DD5FB-98A5-4CE4-8CCD-6E43518141B4}" srcOrd="2" destOrd="0" presId="urn:microsoft.com/office/officeart/2008/layout/HalfCircleOrganizationChart"/>
    <dgm:cxn modelId="{136FA63D-D9B4-4FCB-B306-7F1122250B78}" type="presParOf" srcId="{FCB8E42F-00FC-4DCD-BBC4-9CBB55F44A7C}" destId="{C5651DFF-58CE-4D65-BCB6-2D1D3C6123C5}" srcOrd="3" destOrd="0" presId="urn:microsoft.com/office/officeart/2008/layout/HalfCircleOrganizationChart"/>
    <dgm:cxn modelId="{AEB0B97E-7859-48E8-9201-5A69F9D17A81}" type="presParOf" srcId="{E323A816-78BD-405B-B74C-04E1E45B247B}" destId="{D1D0270D-EEA3-4D9F-86D5-FA298FF97EF2}" srcOrd="1" destOrd="0" presId="urn:microsoft.com/office/officeart/2008/layout/HalfCircleOrganizationChart"/>
    <dgm:cxn modelId="{E1C70D4E-30A6-477E-BF19-48F3A334A870}" type="presParOf" srcId="{E323A816-78BD-405B-B74C-04E1E45B247B}" destId="{38BD9A43-FBFE-44E6-A2AC-1F031CA8E2C2}" srcOrd="2" destOrd="0" presId="urn:microsoft.com/office/officeart/2008/layout/HalfCircleOrganizationChart"/>
    <dgm:cxn modelId="{CE3E169E-79A5-4B03-B326-89536B5C85BF}" type="presParOf" srcId="{E6F4D59D-C046-484D-AE76-7FA405332E47}" destId="{7CE1C465-9500-42DE-96B6-7FFAC16DE9F2}" srcOrd="2" destOrd="0" presId="urn:microsoft.com/office/officeart/2008/layout/HalfCircleOrganizationChart"/>
    <dgm:cxn modelId="{642A8C54-04F9-4602-8AD5-FB2218B77527}" type="presParOf" srcId="{E6F4D59D-C046-484D-AE76-7FA405332E47}" destId="{5134B538-0F21-44D0-8E52-4E480F3A5CC4}" srcOrd="3" destOrd="0" presId="urn:microsoft.com/office/officeart/2008/layout/HalfCircleOrganizationChart"/>
    <dgm:cxn modelId="{DDE8DA2F-7ADA-44FC-A073-FBE4A249D8D5}" type="presParOf" srcId="{5134B538-0F21-44D0-8E52-4E480F3A5CC4}" destId="{C5EFD221-4A61-4CC3-8645-E53E201E2F1C}" srcOrd="0" destOrd="0" presId="urn:microsoft.com/office/officeart/2008/layout/HalfCircleOrganizationChart"/>
    <dgm:cxn modelId="{F76B1E6B-14A3-49B9-94DE-9B7CEF826A15}" type="presParOf" srcId="{C5EFD221-4A61-4CC3-8645-E53E201E2F1C}" destId="{955213BB-FC7C-4EA6-8F21-83ECBF1CCB71}" srcOrd="0" destOrd="0" presId="urn:microsoft.com/office/officeart/2008/layout/HalfCircleOrganizationChart"/>
    <dgm:cxn modelId="{01CAEB62-0C3B-4818-A014-8BB9A2B12839}" type="presParOf" srcId="{C5EFD221-4A61-4CC3-8645-E53E201E2F1C}" destId="{1669564A-70AD-4968-8639-98BBDA8AF151}" srcOrd="1" destOrd="0" presId="urn:microsoft.com/office/officeart/2008/layout/HalfCircleOrganizationChart"/>
    <dgm:cxn modelId="{607E2225-205C-4318-9152-C1D267A83D54}" type="presParOf" srcId="{C5EFD221-4A61-4CC3-8645-E53E201E2F1C}" destId="{55286B53-BACD-4FA8-8821-765E66483478}" srcOrd="2" destOrd="0" presId="urn:microsoft.com/office/officeart/2008/layout/HalfCircleOrganizationChart"/>
    <dgm:cxn modelId="{86AC6E7E-6615-41BF-93EC-4535FFE6BD3B}" type="presParOf" srcId="{C5EFD221-4A61-4CC3-8645-E53E201E2F1C}" destId="{7280C982-B383-4294-B220-A898F0D99B50}" srcOrd="3" destOrd="0" presId="urn:microsoft.com/office/officeart/2008/layout/HalfCircleOrganizationChart"/>
    <dgm:cxn modelId="{70F5066E-C356-4D33-825D-DDCBB62BE80F}" type="presParOf" srcId="{5134B538-0F21-44D0-8E52-4E480F3A5CC4}" destId="{ABF248F9-6E43-4EFA-A127-D4C7194EE815}" srcOrd="1" destOrd="0" presId="urn:microsoft.com/office/officeart/2008/layout/HalfCircleOrganizationChart"/>
    <dgm:cxn modelId="{F4CFF3EA-4E78-4E03-8B8F-3020744B9D15}" type="presParOf" srcId="{5134B538-0F21-44D0-8E52-4E480F3A5CC4}" destId="{A4421D2C-5803-4A37-BCFB-DB08BC52E2E4}" srcOrd="2" destOrd="0" presId="urn:microsoft.com/office/officeart/2008/layout/HalfCircleOrganizationChart"/>
    <dgm:cxn modelId="{A8C92147-727A-4944-9CDA-37BD80DB92E9}" type="presParOf" srcId="{E6F4D59D-C046-484D-AE76-7FA405332E47}" destId="{8F109BD2-31CA-4E3B-923E-C15A978817C3}" srcOrd="4" destOrd="0" presId="urn:microsoft.com/office/officeart/2008/layout/HalfCircleOrganizationChart"/>
    <dgm:cxn modelId="{CEE1499D-9AED-417F-9E3F-883AE9649FC4}" type="presParOf" srcId="{E6F4D59D-C046-484D-AE76-7FA405332E47}" destId="{1A5C7487-6470-4E00-96C8-FACD399ABD81}" srcOrd="5" destOrd="0" presId="urn:microsoft.com/office/officeart/2008/layout/HalfCircleOrganizationChart"/>
    <dgm:cxn modelId="{E7861EA0-2C61-4BC1-8CA6-B1DF396ADACC}" type="presParOf" srcId="{1A5C7487-6470-4E00-96C8-FACD399ABD81}" destId="{A4CB66D0-B4E7-4929-99AA-B40B39ECFAC6}" srcOrd="0" destOrd="0" presId="urn:microsoft.com/office/officeart/2008/layout/HalfCircleOrganizationChart"/>
    <dgm:cxn modelId="{940ED252-4354-4F70-B9A2-1FD7849396AE}" type="presParOf" srcId="{A4CB66D0-B4E7-4929-99AA-B40B39ECFAC6}" destId="{891E7BF9-64BB-4B5E-B04E-01D83687A92C}" srcOrd="0" destOrd="0" presId="urn:microsoft.com/office/officeart/2008/layout/HalfCircleOrganizationChart"/>
    <dgm:cxn modelId="{602DEC26-3FDD-4BF4-A7F7-5FE97481C22D}" type="presParOf" srcId="{A4CB66D0-B4E7-4929-99AA-B40B39ECFAC6}" destId="{3D63BEF1-83EC-4F12-84A4-E3949F47D703}" srcOrd="1" destOrd="0" presId="urn:microsoft.com/office/officeart/2008/layout/HalfCircleOrganizationChart"/>
    <dgm:cxn modelId="{9F8F7135-DD76-4360-A572-78CFC15B31AE}" type="presParOf" srcId="{A4CB66D0-B4E7-4929-99AA-B40B39ECFAC6}" destId="{1AF9133A-3700-4A06-9C8D-A9F85FFFEA32}" srcOrd="2" destOrd="0" presId="urn:microsoft.com/office/officeart/2008/layout/HalfCircleOrganizationChart"/>
    <dgm:cxn modelId="{8B1B2271-D6FE-47A4-B70D-083DCD56704B}" type="presParOf" srcId="{A4CB66D0-B4E7-4929-99AA-B40B39ECFAC6}" destId="{4AA3A3DA-73F8-46E0-9507-0803800D38A1}" srcOrd="3" destOrd="0" presId="urn:microsoft.com/office/officeart/2008/layout/HalfCircleOrganizationChart"/>
    <dgm:cxn modelId="{24FF6C66-EC65-4E7E-85A9-7AD6C698065B}" type="presParOf" srcId="{1A5C7487-6470-4E00-96C8-FACD399ABD81}" destId="{A00E87A5-5EFF-40F6-8861-D0F54996E3E3}" srcOrd="1" destOrd="0" presId="urn:microsoft.com/office/officeart/2008/layout/HalfCircleOrganizationChart"/>
    <dgm:cxn modelId="{DC644CFE-43A4-4F16-9C3F-327A6060B281}" type="presParOf" srcId="{1A5C7487-6470-4E00-96C8-FACD399ABD81}" destId="{2B66B561-533B-4DF7-BC2E-C9F22DBFF3BC}" srcOrd="2" destOrd="0" presId="urn:microsoft.com/office/officeart/2008/layout/HalfCircleOrganizationChart"/>
    <dgm:cxn modelId="{E7D800D0-804D-46DF-B0F2-C7C8CCF957E2}" type="presParOf" srcId="{E45E5169-00F7-4606-A580-E71F949AFB09}" destId="{2A2A8C6B-C831-4733-8664-C1DE2E62880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D7B36E-D3FB-40CE-8542-6E0163A75DEC}">
      <dsp:nvSpPr>
        <dsp:cNvPr id="0" name=""/>
        <dsp:cNvSpPr/>
      </dsp:nvSpPr>
      <dsp:spPr>
        <a:xfrm>
          <a:off x="0" y="1305401"/>
          <a:ext cx="10515600" cy="174053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33B51-6B16-4808-A555-BD2FF93960B3}">
      <dsp:nvSpPr>
        <dsp:cNvPr id="0" name=""/>
        <dsp:cNvSpPr/>
      </dsp:nvSpPr>
      <dsp:spPr>
        <a:xfrm>
          <a:off x="4736" y="0"/>
          <a:ext cx="227820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1. Develop a centralized digital platform</a:t>
          </a:r>
          <a:endParaRPr lang="en-US" sz="2400" kern="1200"/>
        </a:p>
      </dsp:txBody>
      <dsp:txXfrm>
        <a:off x="4736" y="0"/>
        <a:ext cx="2278208" cy="1740535"/>
      </dsp:txXfrm>
    </dsp:sp>
    <dsp:sp modelId="{F14C2747-2F62-4A4D-82C3-39037AB0E857}">
      <dsp:nvSpPr>
        <dsp:cNvPr id="0" name=""/>
        <dsp:cNvSpPr/>
      </dsp:nvSpPr>
      <dsp:spPr>
        <a:xfrm>
          <a:off x="926274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3EE2DB-B72B-48E8-9F35-C40D6A79419C}">
      <dsp:nvSpPr>
        <dsp:cNvPr id="0" name=""/>
        <dsp:cNvSpPr/>
      </dsp:nvSpPr>
      <dsp:spPr>
        <a:xfrm>
          <a:off x="2396855" y="2610802"/>
          <a:ext cx="227820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2. Implement online booking and payment</a:t>
          </a:r>
          <a:endParaRPr lang="en-US" sz="2400" kern="1200"/>
        </a:p>
      </dsp:txBody>
      <dsp:txXfrm>
        <a:off x="2396855" y="2610802"/>
        <a:ext cx="2278208" cy="1740535"/>
      </dsp:txXfrm>
    </dsp:sp>
    <dsp:sp modelId="{E858CD39-4DB0-4FB2-869D-6B8178AC7FE3}">
      <dsp:nvSpPr>
        <dsp:cNvPr id="0" name=""/>
        <dsp:cNvSpPr/>
      </dsp:nvSpPr>
      <dsp:spPr>
        <a:xfrm>
          <a:off x="3318393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CB250-04E9-46C7-BF71-2E89F4F86DD7}">
      <dsp:nvSpPr>
        <dsp:cNvPr id="0" name=""/>
        <dsp:cNvSpPr/>
      </dsp:nvSpPr>
      <dsp:spPr>
        <a:xfrm>
          <a:off x="4788975" y="0"/>
          <a:ext cx="227820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3. Optimize operational resources</a:t>
          </a:r>
          <a:endParaRPr lang="en-US" sz="2400" kern="1200"/>
        </a:p>
      </dsp:txBody>
      <dsp:txXfrm>
        <a:off x="4788975" y="0"/>
        <a:ext cx="2278208" cy="1740535"/>
      </dsp:txXfrm>
    </dsp:sp>
    <dsp:sp modelId="{C4203D59-7C31-40B9-9D2D-B17F82A4B745}">
      <dsp:nvSpPr>
        <dsp:cNvPr id="0" name=""/>
        <dsp:cNvSpPr/>
      </dsp:nvSpPr>
      <dsp:spPr>
        <a:xfrm>
          <a:off x="5710512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67EC1-7F04-4501-B899-CD3E0AD9ECE2}">
      <dsp:nvSpPr>
        <dsp:cNvPr id="0" name=""/>
        <dsp:cNvSpPr/>
      </dsp:nvSpPr>
      <dsp:spPr>
        <a:xfrm>
          <a:off x="7181094" y="2610802"/>
          <a:ext cx="2278208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4. Enhance passenger experience</a:t>
          </a:r>
          <a:endParaRPr lang="en-US" sz="2400" kern="1200"/>
        </a:p>
      </dsp:txBody>
      <dsp:txXfrm>
        <a:off x="7181094" y="2610802"/>
        <a:ext cx="2278208" cy="1740535"/>
      </dsp:txXfrm>
    </dsp:sp>
    <dsp:sp modelId="{E9A8BCDF-5705-47A9-BAE2-1614F4EDB94E}">
      <dsp:nvSpPr>
        <dsp:cNvPr id="0" name=""/>
        <dsp:cNvSpPr/>
      </dsp:nvSpPr>
      <dsp:spPr>
        <a:xfrm>
          <a:off x="8102632" y="1958102"/>
          <a:ext cx="435133" cy="4351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F6D7C-6DC3-4472-BA34-7B4911C82F2A}">
      <dsp:nvSpPr>
        <dsp:cNvPr id="0" name=""/>
        <dsp:cNvSpPr/>
      </dsp:nvSpPr>
      <dsp:spPr>
        <a:xfrm>
          <a:off x="4780284" y="2175669"/>
          <a:ext cx="955030" cy="1026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7515" y="0"/>
              </a:lnTo>
              <a:lnTo>
                <a:pt x="477515" y="1026657"/>
              </a:lnTo>
              <a:lnTo>
                <a:pt x="955030" y="1026657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F2F8A5-07DE-453D-A625-AE27056D26C2}">
      <dsp:nvSpPr>
        <dsp:cNvPr id="0" name=""/>
        <dsp:cNvSpPr/>
      </dsp:nvSpPr>
      <dsp:spPr>
        <a:xfrm>
          <a:off x="4780284" y="1149011"/>
          <a:ext cx="955030" cy="1026657"/>
        </a:xfrm>
        <a:custGeom>
          <a:avLst/>
          <a:gdLst/>
          <a:ahLst/>
          <a:cxnLst/>
          <a:rect l="0" t="0" r="0" b="0"/>
          <a:pathLst>
            <a:path>
              <a:moveTo>
                <a:pt x="0" y="1026657"/>
              </a:moveTo>
              <a:lnTo>
                <a:pt x="477515" y="1026657"/>
              </a:lnTo>
              <a:lnTo>
                <a:pt x="477515" y="0"/>
              </a:lnTo>
              <a:lnTo>
                <a:pt x="955030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004CC-E35B-40DC-B5F5-93E0A2BC9626}">
      <dsp:nvSpPr>
        <dsp:cNvPr id="0" name=""/>
        <dsp:cNvSpPr/>
      </dsp:nvSpPr>
      <dsp:spPr>
        <a:xfrm>
          <a:off x="5134" y="1447458"/>
          <a:ext cx="4775150" cy="145642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smtClean="0"/>
            <a:t>Mixed-methods approach:</a:t>
          </a:r>
          <a:endParaRPr lang="en-US" sz="3300" kern="1200"/>
        </a:p>
      </dsp:txBody>
      <dsp:txXfrm>
        <a:off x="5134" y="1447458"/>
        <a:ext cx="4775150" cy="1456420"/>
      </dsp:txXfrm>
    </dsp:sp>
    <dsp:sp modelId="{14087442-8704-4857-8223-90168A22B7FB}">
      <dsp:nvSpPr>
        <dsp:cNvPr id="0" name=""/>
        <dsp:cNvSpPr/>
      </dsp:nvSpPr>
      <dsp:spPr>
        <a:xfrm>
          <a:off x="5735315" y="420801"/>
          <a:ext cx="4775150" cy="1456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Qualitative: Interviews with stakeholders</a:t>
          </a:r>
          <a:endParaRPr lang="en-US" sz="3300" kern="1200" dirty="0"/>
        </a:p>
      </dsp:txBody>
      <dsp:txXfrm>
        <a:off x="5735315" y="420801"/>
        <a:ext cx="4775150" cy="1456420"/>
      </dsp:txXfrm>
    </dsp:sp>
    <dsp:sp modelId="{7621F734-5E9F-4581-9E94-AB53FDC81AA9}">
      <dsp:nvSpPr>
        <dsp:cNvPr id="0" name=""/>
        <dsp:cNvSpPr/>
      </dsp:nvSpPr>
      <dsp:spPr>
        <a:xfrm>
          <a:off x="5735315" y="2474115"/>
          <a:ext cx="4775150" cy="14564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 Quantitative: Data on operational inefficiencies &amp; satisfaction metrics</a:t>
          </a:r>
          <a:endParaRPr lang="en-US" sz="3300" kern="1200" dirty="0"/>
        </a:p>
      </dsp:txBody>
      <dsp:txXfrm>
        <a:off x="5735315" y="2474115"/>
        <a:ext cx="4775150" cy="1456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636144-042E-40F2-8799-FE148D543CD3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C16FB8-9DB6-47FA-94C9-396D56DB610A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7A8C0-9D1B-40D0-8573-78E88EBA7173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1EFE3D-E4D6-4040-A51C-7EBDC22A3581}">
      <dsp:nvSpPr>
        <dsp:cNvPr id="0" name=""/>
        <dsp:cNvSpPr/>
      </dsp:nvSpPr>
      <dsp:spPr>
        <a:xfrm>
          <a:off x="3720638" y="315702"/>
          <a:ext cx="3074323" cy="15371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A centralized platform providing</a:t>
          </a:r>
          <a:endParaRPr lang="en-US" sz="3500" kern="1200" dirty="0"/>
        </a:p>
      </dsp:txBody>
      <dsp:txXfrm>
        <a:off x="3720638" y="315702"/>
        <a:ext cx="3074323" cy="1537161"/>
      </dsp:txXfrm>
    </dsp:sp>
    <dsp:sp modelId="{DE318641-24F1-454B-B321-F84ADC926008}">
      <dsp:nvSpPr>
        <dsp:cNvPr id="0" name=""/>
        <dsp:cNvSpPr/>
      </dsp:nvSpPr>
      <dsp:spPr>
        <a:xfrm>
          <a:off x="706" y="2498473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Real-time route information</a:t>
          </a:r>
          <a:endParaRPr lang="en-US" sz="3500" kern="1200" dirty="0"/>
        </a:p>
      </dsp:txBody>
      <dsp:txXfrm>
        <a:off x="706" y="2498473"/>
        <a:ext cx="3074323" cy="1537161"/>
      </dsp:txXfrm>
    </dsp:sp>
    <dsp:sp modelId="{2F7029E0-A9B3-4B76-8F37-6BECFBDE2F8E}">
      <dsp:nvSpPr>
        <dsp:cNvPr id="0" name=""/>
        <dsp:cNvSpPr/>
      </dsp:nvSpPr>
      <dsp:spPr>
        <a:xfrm>
          <a:off x="3720638" y="2498473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Online booking and payments</a:t>
          </a:r>
          <a:endParaRPr lang="en-US" sz="3500" kern="1200" dirty="0"/>
        </a:p>
      </dsp:txBody>
      <dsp:txXfrm>
        <a:off x="3720638" y="2498473"/>
        <a:ext cx="3074323" cy="1537161"/>
      </dsp:txXfrm>
    </dsp:sp>
    <dsp:sp modelId="{FE1712A5-81CB-4E6C-94D7-A458D01AF181}">
      <dsp:nvSpPr>
        <dsp:cNvPr id="0" name=""/>
        <dsp:cNvSpPr/>
      </dsp:nvSpPr>
      <dsp:spPr>
        <a:xfrm>
          <a:off x="7440570" y="2498473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Fleet management tools</a:t>
          </a:r>
          <a:endParaRPr lang="en-US" sz="3500" kern="1200" dirty="0"/>
        </a:p>
      </dsp:txBody>
      <dsp:txXfrm>
        <a:off x="7440570" y="2498473"/>
        <a:ext cx="3074323" cy="1537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B422B-A774-4D1D-8578-3DEA3763FA2F}">
      <dsp:nvSpPr>
        <dsp:cNvPr id="0" name=""/>
        <dsp:cNvSpPr/>
      </dsp:nvSpPr>
      <dsp:spPr>
        <a:xfrm>
          <a:off x="0" y="110326"/>
          <a:ext cx="105156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User Interface (UI):</a:t>
          </a:r>
          <a:endParaRPr lang="en-US" sz="2300" kern="1200"/>
        </a:p>
      </dsp:txBody>
      <dsp:txXfrm>
        <a:off x="26930" y="137256"/>
        <a:ext cx="10461740" cy="497795"/>
      </dsp:txXfrm>
    </dsp:sp>
    <dsp:sp modelId="{83D4BD24-13D7-41C7-A21C-D55EBB88EB3E}">
      <dsp:nvSpPr>
        <dsp:cNvPr id="0" name=""/>
        <dsp:cNvSpPr/>
      </dsp:nvSpPr>
      <dsp:spPr>
        <a:xfrm>
          <a:off x="0" y="661981"/>
          <a:ext cx="105156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A mobile and web application with intuitive navigation.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Real-time route and schedule updates displayed on a dynamic map.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Ticket purchasing options with multiple payment methods (credit card, digital wallets, etc.).</a:t>
          </a:r>
          <a:endParaRPr lang="en-US" sz="1800" kern="1200"/>
        </a:p>
      </dsp:txBody>
      <dsp:txXfrm>
        <a:off x="0" y="661981"/>
        <a:ext cx="10515600" cy="928395"/>
      </dsp:txXfrm>
    </dsp:sp>
    <dsp:sp modelId="{1FD59DDC-10BB-45F5-BD79-3EA9F519C6FF}">
      <dsp:nvSpPr>
        <dsp:cNvPr id="0" name=""/>
        <dsp:cNvSpPr/>
      </dsp:nvSpPr>
      <dsp:spPr>
        <a:xfrm>
          <a:off x="0" y="1590376"/>
          <a:ext cx="105156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Backend Features:</a:t>
          </a:r>
          <a:endParaRPr lang="en-US" sz="2300" kern="1200"/>
        </a:p>
      </dsp:txBody>
      <dsp:txXfrm>
        <a:off x="26930" y="1617306"/>
        <a:ext cx="10461740" cy="497795"/>
      </dsp:txXfrm>
    </dsp:sp>
    <dsp:sp modelId="{198D4D37-C851-446F-AF21-EE95300E401A}">
      <dsp:nvSpPr>
        <dsp:cNvPr id="0" name=""/>
        <dsp:cNvSpPr/>
      </dsp:nvSpPr>
      <dsp:spPr>
        <a:xfrm>
          <a:off x="0" y="2142031"/>
          <a:ext cx="10515600" cy="928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AI-driven algorithms for demand forecasting and route optimization.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Integration of GPS tracking for real-time fleet monitoring.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Secure databases for managing passenger information and payment transactions.</a:t>
          </a:r>
          <a:endParaRPr lang="en-US" sz="1800" kern="1200"/>
        </a:p>
      </dsp:txBody>
      <dsp:txXfrm>
        <a:off x="0" y="2142031"/>
        <a:ext cx="10515600" cy="928395"/>
      </dsp:txXfrm>
    </dsp:sp>
    <dsp:sp modelId="{228D2FE7-3BF5-4C49-B71A-18C4EDDBCFF8}">
      <dsp:nvSpPr>
        <dsp:cNvPr id="0" name=""/>
        <dsp:cNvSpPr/>
      </dsp:nvSpPr>
      <dsp:spPr>
        <a:xfrm>
          <a:off x="0" y="3070426"/>
          <a:ext cx="10515600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smtClean="0"/>
            <a:t>Operator Dashboard:</a:t>
          </a:r>
          <a:endParaRPr lang="en-US" sz="2300" kern="1200"/>
        </a:p>
      </dsp:txBody>
      <dsp:txXfrm>
        <a:off x="26930" y="3097356"/>
        <a:ext cx="10461740" cy="497795"/>
      </dsp:txXfrm>
    </dsp:sp>
    <dsp:sp modelId="{508A8BCE-EB1F-4E0D-B50E-9610D9E45285}">
      <dsp:nvSpPr>
        <dsp:cNvPr id="0" name=""/>
        <dsp:cNvSpPr/>
      </dsp:nvSpPr>
      <dsp:spPr>
        <a:xfrm>
          <a:off x="0" y="3622081"/>
          <a:ext cx="10515600" cy="618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Tools for transport operators to track fleet performance and manage schedules.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smtClean="0"/>
            <a:t>Reports and analytics to optimize operations and reduce costs.</a:t>
          </a:r>
          <a:endParaRPr lang="en-US" sz="1800" kern="1200"/>
        </a:p>
      </dsp:txBody>
      <dsp:txXfrm>
        <a:off x="0" y="3622081"/>
        <a:ext cx="10515600" cy="6189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8A9849-937C-424D-BAD8-9B00E22904B7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2B417-A359-4841-B786-093056B0CD05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0ADC49-1DC8-4CFA-BCD3-A98F6DA84E4F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25E94-1DC8-4C58-8DE0-9A1EAAE0502C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CB37-63AF-41E8-9D4E-3A7A510A7E19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72C913-D875-45C8-87C6-CCF723C209D0}">
      <dsp:nvSpPr>
        <dsp:cNvPr id="0" name=""/>
        <dsp:cNvSpPr/>
      </dsp:nvSpPr>
      <dsp:spPr>
        <a:xfrm>
          <a:off x="3720638" y="59239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smtClean="0"/>
            <a:t>Impact Assessment</a:t>
          </a:r>
          <a:endParaRPr lang="en-US" sz="1700" kern="1200"/>
        </a:p>
      </dsp:txBody>
      <dsp:txXfrm>
        <a:off x="3720638" y="592392"/>
        <a:ext cx="3074323" cy="983783"/>
      </dsp:txXfrm>
    </dsp:sp>
    <dsp:sp modelId="{17214280-DC92-476A-B5D0-C4940DDEC248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D947EE-66F6-4432-B27E-DE38098089A7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705C2-F68C-466D-9B47-7B945908A4F2}">
      <dsp:nvSpPr>
        <dsp:cNvPr id="0" name=""/>
        <dsp:cNvSpPr/>
      </dsp:nvSpPr>
      <dsp:spPr>
        <a:xfrm>
          <a:off x="706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Operational Efficiency: Transport operators will benefit from streamlined processes, reduced costs, and better fleet utilization.</a:t>
          </a:r>
          <a:endParaRPr lang="en-US" sz="1700" kern="1200" dirty="0"/>
        </a:p>
      </dsp:txBody>
      <dsp:txXfrm>
        <a:off x="706" y="2775162"/>
        <a:ext cx="3074323" cy="983783"/>
      </dsp:txXfrm>
    </dsp:sp>
    <dsp:sp modelId="{3428E503-A716-4837-A948-19446D0F69A2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FCE95-8F2C-4314-ADBB-F940545D31DB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00929-6C3C-443C-B361-F123E2B29C8F}">
      <dsp:nvSpPr>
        <dsp:cNvPr id="0" name=""/>
        <dsp:cNvSpPr/>
      </dsp:nvSpPr>
      <dsp:spPr>
        <a:xfrm>
          <a:off x="3720638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Enhanced Passenger Experience: Increased convenience, transparency, and reliability will attract more passengers.</a:t>
          </a:r>
          <a:endParaRPr lang="en-US" sz="1700" kern="1200" dirty="0"/>
        </a:p>
      </dsp:txBody>
      <dsp:txXfrm>
        <a:off x="3720638" y="2775162"/>
        <a:ext cx="3074323" cy="983783"/>
      </dsp:txXfrm>
    </dsp:sp>
    <dsp:sp modelId="{6A6326C0-633B-4E01-9443-117AC81A45EB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57E8B-F615-425B-A47C-EA5609586CA6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7F667F-F517-4C49-A375-DA42CC96BDB4}">
      <dsp:nvSpPr>
        <dsp:cNvPr id="0" name=""/>
        <dsp:cNvSpPr/>
      </dsp:nvSpPr>
      <dsp:spPr>
        <a:xfrm>
          <a:off x="7440570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Economic Growth: Improved transportation systems will boost connectivity and regional development.</a:t>
          </a:r>
          <a:endParaRPr lang="en-US" sz="1700" kern="1200" dirty="0"/>
        </a:p>
      </dsp:txBody>
      <dsp:txXfrm>
        <a:off x="7440570" y="2775162"/>
        <a:ext cx="3074323" cy="98378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09BD2-31CA-4E3B-923E-C15A978817C3}">
      <dsp:nvSpPr>
        <dsp:cNvPr id="0" name=""/>
        <dsp:cNvSpPr/>
      </dsp:nvSpPr>
      <dsp:spPr>
        <a:xfrm>
          <a:off x="5257800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E1C465-9500-42DE-96B6-7FFAC16DE9F2}">
      <dsp:nvSpPr>
        <dsp:cNvPr id="0" name=""/>
        <dsp:cNvSpPr/>
      </dsp:nvSpPr>
      <dsp:spPr>
        <a:xfrm>
          <a:off x="5212080" y="1852864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3B8B4-91CF-44EF-BAA9-A6DA139390C2}">
      <dsp:nvSpPr>
        <dsp:cNvPr id="0" name=""/>
        <dsp:cNvSpPr/>
      </dsp:nvSpPr>
      <dsp:spPr>
        <a:xfrm>
          <a:off x="1537867" y="1852864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0AE9D-9898-42C3-B7E1-5270625A05B4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37F19-F0E6-4BC1-926A-CC6DCCD8335A}">
      <dsp:nvSpPr>
        <dsp:cNvPr id="0" name=""/>
        <dsp:cNvSpPr/>
      </dsp:nvSpPr>
      <dsp:spPr>
        <a:xfrm>
          <a:off x="4489219" y="315702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8E9A92-EFDE-4061-8F15-1E47C4BB4861}">
      <dsp:nvSpPr>
        <dsp:cNvPr id="0" name=""/>
        <dsp:cNvSpPr/>
      </dsp:nvSpPr>
      <dsp:spPr>
        <a:xfrm>
          <a:off x="3720638" y="59239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smtClean="0"/>
            <a:t>Recommendations</a:t>
          </a:r>
          <a:endParaRPr lang="en-US" sz="1600" kern="1200"/>
        </a:p>
      </dsp:txBody>
      <dsp:txXfrm>
        <a:off x="3720638" y="592392"/>
        <a:ext cx="3074323" cy="983783"/>
      </dsp:txXfrm>
    </dsp:sp>
    <dsp:sp modelId="{FBE6E18D-B5D7-47E4-8DC3-4697FE9C5FBC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DD5FB-98A5-4CE4-8CCD-6E43518141B4}">
      <dsp:nvSpPr>
        <dsp:cNvPr id="0" name=""/>
        <dsp:cNvSpPr/>
      </dsp:nvSpPr>
      <dsp:spPr>
        <a:xfrm>
          <a:off x="769286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DA78E2-D52B-4DD5-9991-67241B6C6B0D}">
      <dsp:nvSpPr>
        <dsp:cNvPr id="0" name=""/>
        <dsp:cNvSpPr/>
      </dsp:nvSpPr>
      <dsp:spPr>
        <a:xfrm>
          <a:off x="706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Government Support:</a:t>
          </a:r>
          <a:r>
            <a:rPr lang="en-US" sz="1600" kern="1200" dirty="0" smtClean="0"/>
            <a:t> Policies and funding are necessary to facilitate the development and implementation of the platform.</a:t>
          </a:r>
          <a:endParaRPr lang="en-US" sz="1600" kern="1200" dirty="0"/>
        </a:p>
      </dsp:txBody>
      <dsp:txXfrm>
        <a:off x="706" y="2775162"/>
        <a:ext cx="3074323" cy="983783"/>
      </dsp:txXfrm>
    </dsp:sp>
    <dsp:sp modelId="{1669564A-70AD-4968-8639-98BBDA8AF151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86B53-BACD-4FA8-8821-765E66483478}">
      <dsp:nvSpPr>
        <dsp:cNvPr id="0" name=""/>
        <dsp:cNvSpPr/>
      </dsp:nvSpPr>
      <dsp:spPr>
        <a:xfrm>
          <a:off x="4489219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5213BB-FC7C-4EA6-8F21-83ECBF1CCB71}">
      <dsp:nvSpPr>
        <dsp:cNvPr id="0" name=""/>
        <dsp:cNvSpPr/>
      </dsp:nvSpPr>
      <dsp:spPr>
        <a:xfrm>
          <a:off x="3720638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Pilot Programs:</a:t>
          </a:r>
          <a:r>
            <a:rPr lang="en-US" sz="1600" kern="1200" dirty="0" smtClean="0"/>
            <a:t> Testing the platform in select regions to identify and resolve potential challenges before full-scale deployment.</a:t>
          </a:r>
          <a:endParaRPr lang="en-US" sz="1600" kern="1200" dirty="0"/>
        </a:p>
      </dsp:txBody>
      <dsp:txXfrm>
        <a:off x="3720638" y="2775162"/>
        <a:ext cx="3074323" cy="983783"/>
      </dsp:txXfrm>
    </dsp:sp>
    <dsp:sp modelId="{3D63BEF1-83EC-4F12-84A4-E3949F47D703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9133A-3700-4A06-9C8D-A9F85FFFEA32}">
      <dsp:nvSpPr>
        <dsp:cNvPr id="0" name=""/>
        <dsp:cNvSpPr/>
      </dsp:nvSpPr>
      <dsp:spPr>
        <a:xfrm>
          <a:off x="8209151" y="2498473"/>
          <a:ext cx="1537161" cy="153716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1E7BF9-64BB-4B5E-B04E-01D83687A92C}">
      <dsp:nvSpPr>
        <dsp:cNvPr id="0" name=""/>
        <dsp:cNvSpPr/>
      </dsp:nvSpPr>
      <dsp:spPr>
        <a:xfrm>
          <a:off x="7440570" y="2775162"/>
          <a:ext cx="3074323" cy="9837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Stakeholder Collaboration:</a:t>
          </a:r>
          <a:r>
            <a:rPr lang="en-US" sz="1600" kern="1200" dirty="0" smtClean="0"/>
            <a:t> Engaging transport operators, passengers, and technology providers in the development process.</a:t>
          </a:r>
          <a:endParaRPr lang="en-US" sz="1600" kern="1200" dirty="0"/>
        </a:p>
      </dsp:txBody>
      <dsp:txXfrm>
        <a:off x="7440570" y="2775162"/>
        <a:ext cx="3074323" cy="983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F27D-E1EE-46B3-B7D0-9F3EBDE708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AABC-5C3C-4A7B-BE17-72475019D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9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36AABC-5C3C-4A7B-BE17-72475019D96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1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xmlns="" id="{80E5C8DC-EA4A-6B7C-E1ED-4E7C6A2829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680EDC8-10FD-FFD5-26DE-914453101B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30175"/>
            <a:ext cx="10835640" cy="84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81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49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6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632A5E96-2BC6-5A07-4EC3-A06D4475A2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" y="6072431"/>
            <a:ext cx="10835640" cy="8408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A blue flag with yellow stars&#10;&#10;Description automatically generated with medium confidence">
            <a:extLst>
              <a:ext uri="{FF2B5EF4-FFF2-40B4-BE49-F238E27FC236}">
                <a16:creationId xmlns:a16="http://schemas.microsoft.com/office/drawing/2014/main" xmlns="" id="{C2750D8B-E3D4-47EE-7A0D-CEF3957762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95" y="172312"/>
            <a:ext cx="7486696" cy="93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3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7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71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3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33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61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92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A706-9476-4F81-AD29-2C3171F4B69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A383-064A-42E8-B097-80ADADFE21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8A808F-A81A-DDA5-15EE-E913AFF981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Digital Transformation in Intercity and International Transportation: Challenges and Solutions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713DCC6-9A3D-AC13-359F-D79749EE1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/>
          <a:lstStyle/>
          <a:p>
            <a:r>
              <a:rPr lang="en-US" dirty="0"/>
              <a:t>Mediterranean University of Albania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611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Prototype </a:t>
            </a:r>
            <a:r>
              <a:rPr lang="en-US" dirty="0"/>
              <a:t>I</a:t>
            </a:r>
          </a:p>
        </p:txBody>
      </p:sp>
      <p:pic>
        <p:nvPicPr>
          <p:cNvPr id="4" name="Content Placeholder 3" descr="C:\Users\Eneida\Downloads\Clean_Centralized_Digital_Platform_Diagram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0042"/>
            <a:ext cx="9797716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07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 </a:t>
            </a:r>
            <a:r>
              <a:rPr lang="en-US" dirty="0" smtClean="0"/>
              <a:t>II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52501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6711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 smtClean="0"/>
              <a:t>CONCLUSIONS 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94190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812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dirty="0"/>
              <a:t>CONCLUSIONS </a:t>
            </a:r>
            <a:r>
              <a:rPr lang="en-US" cap="all" dirty="0" smtClean="0"/>
              <a:t>II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5825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300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Future </a:t>
            </a:r>
            <a:r>
              <a:rPr lang="en-US" b="1" dirty="0" smtClean="0"/>
              <a:t>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AI </a:t>
            </a:r>
            <a:r>
              <a:rPr lang="en-US" b="1" dirty="0"/>
              <a:t>Integration:</a:t>
            </a:r>
            <a:r>
              <a:rPr lang="en-US" dirty="0"/>
              <a:t> Advanced predictive analytics for dynamic route optimization.</a:t>
            </a:r>
          </a:p>
          <a:p>
            <a:pPr lvl="0"/>
            <a:r>
              <a:rPr lang="en-US" b="1" dirty="0"/>
              <a:t>Scalability:</a:t>
            </a:r>
            <a:r>
              <a:rPr lang="en-US" dirty="0"/>
              <a:t> Expanding the platform’s functionality to other sectors, such as logistics and urban transit.</a:t>
            </a:r>
          </a:p>
          <a:p>
            <a:pPr lvl="0"/>
            <a:r>
              <a:rPr lang="en-US" b="1" dirty="0"/>
              <a:t>Sustainability:</a:t>
            </a:r>
            <a:r>
              <a:rPr lang="en-US" dirty="0"/>
              <a:t> Incorporating eco-friendly technologies to reduce the environmental impact of transport systems.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0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D08961-1D8E-7501-051C-9943C2FED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9FBDC5-EB89-4368-E81D-97A6E60BA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absence of digitization in Albanian public transport presents significant issues. Manual processes lead to inefficiencies, delays, and increased costs.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13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1E485F-5BC9-E150-7727-00CF68331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AA4410-7847-72B6-5D76-2615633C6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Lack of a centralized digital platform for public transport in Albania results in poor accessibility, inefficiencies, and elevated operational expenses.</a:t>
            </a:r>
          </a:p>
          <a:p>
            <a:pPr marL="0" indent="0">
              <a:buNone/>
            </a:pPr>
            <a:r>
              <a:rPr lang="en-US" dirty="0" smtClean="0"/>
              <a:t>Company : Magus </a:t>
            </a:r>
            <a:r>
              <a:rPr lang="en-US" dirty="0"/>
              <a:t>Group Albania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1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43643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877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9086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1991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51297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0664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</a:t>
            </a:r>
            <a:r>
              <a:rPr lang="en-US" dirty="0" smtClean="0"/>
              <a:t>Architecture </a:t>
            </a:r>
            <a:r>
              <a:rPr lang="en-US" dirty="0"/>
              <a:t>I</a:t>
            </a:r>
          </a:p>
        </p:txBody>
      </p:sp>
      <p:pic>
        <p:nvPicPr>
          <p:cNvPr id="4" name="Content Placeholder 3" descr="C:\Users\Eneida\Downloads\System_Architecture_Diagram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870" y="1825625"/>
            <a:ext cx="7836259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2482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 </a:t>
            </a:r>
            <a:r>
              <a:rPr lang="en-US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Presentation Layer consists of mobile and web applications that feature an intuitive user interface, backed by APIs to ensure seamless interaction with backend services.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Application Layer contains AI-driven components for real-time data analysis and demand forecasting, fleet management systems with optimized routing, and secure payment processing modules.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Data Layer includes centralized databases for passenger, booking, and operational data storage, as well as analytics pipelines that produce insights and reports for operators.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Infrastructure Layer fundamentally depends on cloud servers to ensure scalability and availability, integrates GPS for real-time vehicle tracking, and employs secure communication protocols to safeguard data integrity and 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2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UML Class </a:t>
            </a:r>
            <a:r>
              <a:rPr lang="en-US" dirty="0" smtClean="0"/>
              <a:t>Diagram </a:t>
            </a:r>
            <a:r>
              <a:rPr lang="en-US" dirty="0"/>
              <a:t>I</a:t>
            </a:r>
          </a:p>
        </p:txBody>
      </p:sp>
      <p:pic>
        <p:nvPicPr>
          <p:cNvPr id="4" name="Content Placeholder 3" descr="C:\Users\Eneida\Downloads\UML_Class_Diagram (1)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839" y="1825625"/>
            <a:ext cx="5306322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122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</TotalTime>
  <Words>511</Words>
  <Application>Microsoft Office PowerPoint</Application>
  <PresentationFormat>Widescreen</PresentationFormat>
  <Paragraphs>56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Digital Transformation in Intercity and International Transportation: Challenges and Solutions</vt:lpstr>
      <vt:lpstr>Introduction</vt:lpstr>
      <vt:lpstr>Problem Statement</vt:lpstr>
      <vt:lpstr>Objectives</vt:lpstr>
      <vt:lpstr>Methodology</vt:lpstr>
      <vt:lpstr>Proposed Solution</vt:lpstr>
      <vt:lpstr>System Architecture I</vt:lpstr>
      <vt:lpstr>System Architecture II</vt:lpstr>
      <vt:lpstr>The UML Class Diagram I</vt:lpstr>
      <vt:lpstr>Prototype I</vt:lpstr>
      <vt:lpstr>Prototype II</vt:lpstr>
      <vt:lpstr>CONCLUSIONS I</vt:lpstr>
      <vt:lpstr>CONCLUSIONS II</vt:lpstr>
      <vt:lpstr>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Orkidea Xhaferaj</dc:creator>
  <cp:lastModifiedBy>Eneida</cp:lastModifiedBy>
  <cp:revision>5</cp:revision>
  <dcterms:created xsi:type="dcterms:W3CDTF">2023-06-03T13:50:50Z</dcterms:created>
  <dcterms:modified xsi:type="dcterms:W3CDTF">2025-02-17T10:51:07Z</dcterms:modified>
</cp:coreProperties>
</file>